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2b1a9a25cb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e4fe6b02e54a5e"/>
  </p:sldMasterIdLst>
  <p:sldIdLst>
    <p:sldId xmlns:r="http://schemas.openxmlformats.org/officeDocument/2006/relationships" id="256" r:id="R0e85d7f3c6024c15"/>
    <p:sldId xmlns:r="http://schemas.openxmlformats.org/officeDocument/2006/relationships" id="257" r:id="Ra07067c7b5254a53"/>
    <p:sldId xmlns:r="http://schemas.openxmlformats.org/officeDocument/2006/relationships" id="258" r:id="Re0af97d36fde425f"/>
    <p:sldId xmlns:r="http://schemas.openxmlformats.org/officeDocument/2006/relationships" id="259" r:id="R867c38b31e314112"/>
    <p:sldId xmlns:r="http://schemas.openxmlformats.org/officeDocument/2006/relationships" id="260" r:id="R3cd601d80f5046c8"/>
    <p:sldId xmlns:r="http://schemas.openxmlformats.org/officeDocument/2006/relationships" id="261" r:id="R74330559a4ad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4fe6b02e54a5e" /><Relationship Type="http://schemas.openxmlformats.org/officeDocument/2006/relationships/slide" Target="/ppt/slides/slide1.xml" Id="R0e85d7f3c6024c15" /><Relationship Type="http://schemas.openxmlformats.org/officeDocument/2006/relationships/slide" Target="/ppt/slides/slide2.xml" Id="Ra07067c7b5254a53" /><Relationship Type="http://schemas.openxmlformats.org/officeDocument/2006/relationships/slide" Target="/ppt/slides/slide3.xml" Id="Re0af97d36fde425f" /><Relationship Type="http://schemas.openxmlformats.org/officeDocument/2006/relationships/slide" Target="/ppt/slides/slide4.xml" Id="R867c38b31e314112" /><Relationship Type="http://schemas.openxmlformats.org/officeDocument/2006/relationships/slide" Target="/ppt/slides/slide5.xml" Id="R3cd601d80f5046c8" /><Relationship Type="http://schemas.openxmlformats.org/officeDocument/2006/relationships/slide" Target="/ppt/slides/slide6.xml" Id="R74330559a4ad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569743ac4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68768415c44bc" /><Relationship Type="http://schemas.openxmlformats.org/officeDocument/2006/relationships/theme" Target="/ppt/slideMasters/theme/theme1.xml" Id="R6981e3bef6b0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68768415c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18217bbb3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ecda0d900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b4b9128c0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0d3acc23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491a86555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fdf3392d644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FOTOVISJON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974 215 314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FOTOVISJON AS</a:t>
            </a:r>
          </a:p>
        </p:txBody>
      </p:sp>
    </p:spTree>
  </p:cSld>
  <p:clrMapOvr>
    <a:masterClrMapping xmlns:a="http://schemas.openxmlformats.org/drawingml/2006/main"/>
  </p:clrMapOvr>
</p:sld>
</file>