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eaf44216ce4f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848d779f7544e7"/>
  </p:sldMasterIdLst>
  <p:sldIdLst>
    <p:sldId xmlns:r="http://schemas.openxmlformats.org/officeDocument/2006/relationships" id="256" r:id="Rd87dd055816d4e1d"/>
    <p:sldId xmlns:r="http://schemas.openxmlformats.org/officeDocument/2006/relationships" id="257" r:id="Rb63061848e6e43d7"/>
    <p:sldId xmlns:r="http://schemas.openxmlformats.org/officeDocument/2006/relationships" id="258" r:id="R6ed76220bfc74894"/>
    <p:sldId xmlns:r="http://schemas.openxmlformats.org/officeDocument/2006/relationships" id="259" r:id="Rac6b95d335eb44b3"/>
    <p:sldId xmlns:r="http://schemas.openxmlformats.org/officeDocument/2006/relationships" id="260" r:id="R2249cface0f14a6b"/>
    <p:sldId xmlns:r="http://schemas.openxmlformats.org/officeDocument/2006/relationships" id="261" r:id="Rb734a061fd114336"/>
    <p:sldId xmlns:r="http://schemas.openxmlformats.org/officeDocument/2006/relationships" id="262" r:id="R3fa6086d8ee94b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848d779f7544e7" /><Relationship Type="http://schemas.openxmlformats.org/officeDocument/2006/relationships/slide" Target="/ppt/slides/slide1.xml" Id="Rd87dd055816d4e1d" /><Relationship Type="http://schemas.openxmlformats.org/officeDocument/2006/relationships/slide" Target="/ppt/slides/slide2.xml" Id="Rb63061848e6e43d7" /><Relationship Type="http://schemas.openxmlformats.org/officeDocument/2006/relationships/slide" Target="/ppt/slides/slide3.xml" Id="R6ed76220bfc74894" /><Relationship Type="http://schemas.openxmlformats.org/officeDocument/2006/relationships/slide" Target="/ppt/slides/slide4.xml" Id="Rac6b95d335eb44b3" /><Relationship Type="http://schemas.openxmlformats.org/officeDocument/2006/relationships/slide" Target="/ppt/slides/slide5.xml" Id="R2249cface0f14a6b" /><Relationship Type="http://schemas.openxmlformats.org/officeDocument/2006/relationships/slide" Target="/ppt/slides/slide6.xml" Id="Rb734a061fd114336" /><Relationship Type="http://schemas.openxmlformats.org/officeDocument/2006/relationships/slide" Target="/ppt/slides/slide7.xml" Id="R3fa6086d8ee94b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30e8ae9ae04e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b938f2996e44b4" /><Relationship Type="http://schemas.openxmlformats.org/officeDocument/2006/relationships/theme" Target="/ppt/slideMasters/theme/theme1.xml" Id="R91f03c81110d45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b938f2996e44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256d27286a45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e53fc3fcdd4d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6e6bbd134d4c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1dd6adc8045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eb96ac4e4b46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3ce9709d9e40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43070c16b41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FELDTCON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FELDTCON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FELDTCON AS ble etablert [år] og holder til i Sellebakk.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FELDTCON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FELDTCON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FELDTCON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1 890 473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992 130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499 731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4 846 681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10 690 640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FELDTCON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FELDT FRANK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FELDTCON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Wielsgaards vei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1654 Sellebakk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974 213 281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FELDTCON AS</a:t>
            </a:r>
          </a:p>
        </p:txBody>
      </p:sp>
    </p:spTree>
  </p:cSld>
  <p:clrMapOvr>
    <a:masterClrMapping xmlns:a="http://schemas.openxmlformats.org/drawingml/2006/main"/>
  </p:clrMapOvr>
</p:sld>
</file>