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c311181c1444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25572284a4a5c"/>
  </p:sldMasterIdLst>
  <p:sldIdLst>
    <p:sldId xmlns:r="http://schemas.openxmlformats.org/officeDocument/2006/relationships" id="256" r:id="R208640761e7d4b99"/>
    <p:sldId xmlns:r="http://schemas.openxmlformats.org/officeDocument/2006/relationships" id="257" r:id="R591601c3895540dc"/>
    <p:sldId xmlns:r="http://schemas.openxmlformats.org/officeDocument/2006/relationships" id="258" r:id="Rf56767602a2e41ef"/>
    <p:sldId xmlns:r="http://schemas.openxmlformats.org/officeDocument/2006/relationships" id="259" r:id="R714aa860cc354592"/>
    <p:sldId xmlns:r="http://schemas.openxmlformats.org/officeDocument/2006/relationships" id="260" r:id="Rafa9438297ee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25572284a4a5c" /><Relationship Type="http://schemas.openxmlformats.org/officeDocument/2006/relationships/slide" Target="/ppt/slides/slide1.xml" Id="R208640761e7d4b99" /><Relationship Type="http://schemas.openxmlformats.org/officeDocument/2006/relationships/slide" Target="/ppt/slides/slide2.xml" Id="R591601c3895540dc" /><Relationship Type="http://schemas.openxmlformats.org/officeDocument/2006/relationships/slide" Target="/ppt/slides/slide3.xml" Id="Rf56767602a2e41ef" /><Relationship Type="http://schemas.openxmlformats.org/officeDocument/2006/relationships/slide" Target="/ppt/slides/slide4.xml" Id="R714aa860cc354592" /><Relationship Type="http://schemas.openxmlformats.org/officeDocument/2006/relationships/slide" Target="/ppt/slides/slide5.xml" Id="Rafa9438297ee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3fe16fefc4d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c030dc0b040d3" /><Relationship Type="http://schemas.openxmlformats.org/officeDocument/2006/relationships/theme" Target="/ppt/slideMasters/theme/theme1.xml" Id="R340ae75838a0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1c030dc0b040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0f9a78b9f46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d49a222a244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43dd3139b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73f24a35e43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8f48f799c40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ELKEM ASA AVD SALTEN VERK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 AVD SALTEN VERK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ELKEM ASA AVD SALTEN VERK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 AVD SALTEN VERK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 AVD SALTEN VERK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 AVD SALTEN VERK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info@elkem.no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973 095 366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 AVD SALTEN VERK</a:t>
            </a:r>
          </a:p>
        </p:txBody>
      </p:sp>
    </p:spTree>
  </p:cSld>
  <p:clrMapOvr>
    <a:masterClrMapping xmlns:a="http://schemas.openxmlformats.org/drawingml/2006/main"/>
  </p:clrMapOvr>
</p:sld>
</file>