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d773ac57f7b45f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cdc14699b494c3b"/>
  </p:sldMasterIdLst>
  <p:sldIdLst>
    <p:sldId xmlns:r="http://schemas.openxmlformats.org/officeDocument/2006/relationships" id="256" r:id="Rf2dc574c20cb4692"/>
    <p:sldId xmlns:r="http://schemas.openxmlformats.org/officeDocument/2006/relationships" id="257" r:id="R3bb2d8cb2ea4402f"/>
    <p:sldId xmlns:r="http://schemas.openxmlformats.org/officeDocument/2006/relationships" id="258" r:id="R5214cf0d95474b5a"/>
    <p:sldId xmlns:r="http://schemas.openxmlformats.org/officeDocument/2006/relationships" id="259" r:id="Ra6bdc965cbb44f2a"/>
    <p:sldId xmlns:r="http://schemas.openxmlformats.org/officeDocument/2006/relationships" id="260" r:id="R41297b757ca3441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dc14699b494c3b" /><Relationship Type="http://schemas.openxmlformats.org/officeDocument/2006/relationships/slide" Target="/ppt/slides/slide1.xml" Id="Rf2dc574c20cb4692" /><Relationship Type="http://schemas.openxmlformats.org/officeDocument/2006/relationships/slide" Target="/ppt/slides/slide2.xml" Id="R3bb2d8cb2ea4402f" /><Relationship Type="http://schemas.openxmlformats.org/officeDocument/2006/relationships/slide" Target="/ppt/slides/slide3.xml" Id="R5214cf0d95474b5a" /><Relationship Type="http://schemas.openxmlformats.org/officeDocument/2006/relationships/slide" Target="/ppt/slides/slide4.xml" Id="Ra6bdc965cbb44f2a" /><Relationship Type="http://schemas.openxmlformats.org/officeDocument/2006/relationships/slide" Target="/ppt/slides/slide5.xml" Id="R41297b757ca3441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101da2d5244c7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be162b3d48434b" /><Relationship Type="http://schemas.openxmlformats.org/officeDocument/2006/relationships/theme" Target="/ppt/slideMasters/theme/theme1.xml" Id="R1922d33564fd4a1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cbe162b3d48434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fbebaacfd844e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56a0bd5f294d3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9c34c946434a1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c6f0388373414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d6013c2c7f444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SPAREBANKEN MØRE AVD VALLDAL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SPAREBANKEN MØRE AVD VALLDAL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SPAREBANKEN MØRE AVD VALLDAL ble etablert [år] og holder til i Valldal.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SPAREBANKEN MØRE AVD VALLDAL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SPAREBANKEN MØRE AVD VALLDAL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SPAREBANKEN MØRE AVD VALLDAL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Postboks 124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6211 Valldal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25 77 01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973 063 421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SPAREBANKEN MØRE AVD VALLDAL</a:t>
            </a:r>
          </a:p>
        </p:txBody>
      </p:sp>
    </p:spTree>
  </p:cSld>
  <p:clrMapOvr>
    <a:masterClrMapping xmlns:a="http://schemas.openxmlformats.org/drawingml/2006/main"/>
  </p:clrMapOvr>
</p:sld>
</file>