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28c27a7f0d41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fe0bfd79184fa2"/>
  </p:sldMasterIdLst>
  <p:sldIdLst>
    <p:sldId xmlns:r="http://schemas.openxmlformats.org/officeDocument/2006/relationships" id="256" r:id="R234c9cd4530d4f2b"/>
    <p:sldId xmlns:r="http://schemas.openxmlformats.org/officeDocument/2006/relationships" id="257" r:id="R76158125b5e744fd"/>
    <p:sldId xmlns:r="http://schemas.openxmlformats.org/officeDocument/2006/relationships" id="258" r:id="R42bec4be83ab4368"/>
    <p:sldId xmlns:r="http://schemas.openxmlformats.org/officeDocument/2006/relationships" id="259" r:id="R4fc5092ec5eb44db"/>
    <p:sldId xmlns:r="http://schemas.openxmlformats.org/officeDocument/2006/relationships" id="260" r:id="R40c6bd9a8abe48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fe0bfd79184fa2" /><Relationship Type="http://schemas.openxmlformats.org/officeDocument/2006/relationships/slide" Target="/ppt/slides/slide1.xml" Id="R234c9cd4530d4f2b" /><Relationship Type="http://schemas.openxmlformats.org/officeDocument/2006/relationships/slide" Target="/ppt/slides/slide2.xml" Id="R76158125b5e744fd" /><Relationship Type="http://schemas.openxmlformats.org/officeDocument/2006/relationships/slide" Target="/ppt/slides/slide3.xml" Id="R42bec4be83ab4368" /><Relationship Type="http://schemas.openxmlformats.org/officeDocument/2006/relationships/slide" Target="/ppt/slides/slide4.xml" Id="R4fc5092ec5eb44db" /><Relationship Type="http://schemas.openxmlformats.org/officeDocument/2006/relationships/slide" Target="/ppt/slides/slide5.xml" Id="R40c6bd9a8abe48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5b055255994a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940960bd64481" /><Relationship Type="http://schemas.openxmlformats.org/officeDocument/2006/relationships/theme" Target="/ppt/slideMasters/theme/theme1.xml" Id="R778760002f864a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8940960bd644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a5fcce10146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1672d03f540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63f8e8d744f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a4a59dbd943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8a9813cd547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SIMOCO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973 055 364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SIMOCO AS</a:t>
            </a:r>
          </a:p>
        </p:txBody>
      </p:sp>
    </p:spTree>
  </p:cSld>
  <p:clrMapOvr>
    <a:masterClrMapping xmlns:a="http://schemas.openxmlformats.org/drawingml/2006/main"/>
  </p:clrMapOvr>
</p:sld>
</file>