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25edb4aa4e4f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a72cad245c4c79"/>
  </p:sldMasterIdLst>
  <p:sldIdLst>
    <p:sldId xmlns:r="http://schemas.openxmlformats.org/officeDocument/2006/relationships" id="256" r:id="Ref608503cb254c4c"/>
    <p:sldId xmlns:r="http://schemas.openxmlformats.org/officeDocument/2006/relationships" id="257" r:id="R6da4e5a945be4f70"/>
    <p:sldId xmlns:r="http://schemas.openxmlformats.org/officeDocument/2006/relationships" id="258" r:id="R7916180374814d6c"/>
    <p:sldId xmlns:r="http://schemas.openxmlformats.org/officeDocument/2006/relationships" id="259" r:id="R65baf962dc3d4ba1"/>
    <p:sldId xmlns:r="http://schemas.openxmlformats.org/officeDocument/2006/relationships" id="260" r:id="R48b06c6a5dd043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a72cad245c4c79" /><Relationship Type="http://schemas.openxmlformats.org/officeDocument/2006/relationships/slide" Target="/ppt/slides/slide1.xml" Id="Ref608503cb254c4c" /><Relationship Type="http://schemas.openxmlformats.org/officeDocument/2006/relationships/slide" Target="/ppt/slides/slide2.xml" Id="R6da4e5a945be4f70" /><Relationship Type="http://schemas.openxmlformats.org/officeDocument/2006/relationships/slide" Target="/ppt/slides/slide3.xml" Id="R7916180374814d6c" /><Relationship Type="http://schemas.openxmlformats.org/officeDocument/2006/relationships/slide" Target="/ppt/slides/slide4.xml" Id="R65baf962dc3d4ba1" /><Relationship Type="http://schemas.openxmlformats.org/officeDocument/2006/relationships/slide" Target="/ppt/slides/slide5.xml" Id="R48b06c6a5dd043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93257df5e14b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f598ef06d4b55" /><Relationship Type="http://schemas.openxmlformats.org/officeDocument/2006/relationships/theme" Target="/ppt/slideMasters/theme/theme1.xml" Id="R6b93c48a99504e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7f598ef06d4b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41e21cfd444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d390e3ab648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e9428207947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9bfcbb50849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ee1162b6a4e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JPK GRAFISK KOMMUNIKASJON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JPK GRAFISK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JPK GRAFISK KOMMUNIKASJON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JPK GRAFISK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JPK GRAFISK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JPK GRAFISK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973 054 597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JPK GRAFISK KOMMUNIKASJON AS</a:t>
            </a:r>
          </a:p>
        </p:txBody>
      </p:sp>
    </p:spTree>
  </p:cSld>
  <p:clrMapOvr>
    <a:masterClrMapping xmlns:a="http://schemas.openxmlformats.org/drawingml/2006/main"/>
  </p:clrMapOvr>
</p:sld>
</file>