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7db86f3fc54b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640ce0c3ad44b3"/>
  </p:sldMasterIdLst>
  <p:sldIdLst>
    <p:sldId xmlns:r="http://schemas.openxmlformats.org/officeDocument/2006/relationships" id="256" r:id="Rb2e05a32154f425f"/>
    <p:sldId xmlns:r="http://schemas.openxmlformats.org/officeDocument/2006/relationships" id="257" r:id="R2d0f138dada8453f"/>
    <p:sldId xmlns:r="http://schemas.openxmlformats.org/officeDocument/2006/relationships" id="258" r:id="R6a52bbbc22394472"/>
    <p:sldId xmlns:r="http://schemas.openxmlformats.org/officeDocument/2006/relationships" id="259" r:id="Rb5a424be289a4359"/>
    <p:sldId xmlns:r="http://schemas.openxmlformats.org/officeDocument/2006/relationships" id="260" r:id="R387996d5bb2d43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640ce0c3ad44b3" /><Relationship Type="http://schemas.openxmlformats.org/officeDocument/2006/relationships/slide" Target="/ppt/slides/slide1.xml" Id="Rb2e05a32154f425f" /><Relationship Type="http://schemas.openxmlformats.org/officeDocument/2006/relationships/slide" Target="/ppt/slides/slide2.xml" Id="R2d0f138dada8453f" /><Relationship Type="http://schemas.openxmlformats.org/officeDocument/2006/relationships/slide" Target="/ppt/slides/slide3.xml" Id="R6a52bbbc22394472" /><Relationship Type="http://schemas.openxmlformats.org/officeDocument/2006/relationships/slide" Target="/ppt/slides/slide4.xml" Id="Rb5a424be289a4359" /><Relationship Type="http://schemas.openxmlformats.org/officeDocument/2006/relationships/slide" Target="/ppt/slides/slide5.xml" Id="R387996d5bb2d43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6bf858910144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9b74f188d4689" /><Relationship Type="http://schemas.openxmlformats.org/officeDocument/2006/relationships/theme" Target="/ppt/slideMasters/theme/theme1.xml" Id="R2f7aa7dee81d45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49b74f188d46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9a9db990a49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d91ca65c941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10156040e4a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80749375241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20ea7c91f46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 AUTOMATDRIFT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AUTOMATDRIFT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 AUTOMATDRIFT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AUTOMATDRIFT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AUTOMATDRIFT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AUTOMATDRIFT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973 051 679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AUTOMATDRIFT AS</a:t>
            </a:r>
          </a:p>
        </p:txBody>
      </p:sp>
    </p:spTree>
  </p:cSld>
  <p:clrMapOvr>
    <a:masterClrMapping xmlns:a="http://schemas.openxmlformats.org/drawingml/2006/main"/>
  </p:clrMapOvr>
</p:sld>
</file>