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370ed7994a4f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ca90eaf1994113"/>
  </p:sldMasterIdLst>
  <p:sldIdLst>
    <p:sldId xmlns:r="http://schemas.openxmlformats.org/officeDocument/2006/relationships" id="256" r:id="R894539dd76fb4872"/>
    <p:sldId xmlns:r="http://schemas.openxmlformats.org/officeDocument/2006/relationships" id="257" r:id="R86f879cc319341d3"/>
    <p:sldId xmlns:r="http://schemas.openxmlformats.org/officeDocument/2006/relationships" id="258" r:id="R0874c8a6d1e24782"/>
    <p:sldId xmlns:r="http://schemas.openxmlformats.org/officeDocument/2006/relationships" id="259" r:id="Rd34ff172eafb4161"/>
    <p:sldId xmlns:r="http://schemas.openxmlformats.org/officeDocument/2006/relationships" id="260" r:id="R1ae1417afb3b45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ca90eaf1994113" /><Relationship Type="http://schemas.openxmlformats.org/officeDocument/2006/relationships/slide" Target="/ppt/slides/slide1.xml" Id="R894539dd76fb4872" /><Relationship Type="http://schemas.openxmlformats.org/officeDocument/2006/relationships/slide" Target="/ppt/slides/slide2.xml" Id="R86f879cc319341d3" /><Relationship Type="http://schemas.openxmlformats.org/officeDocument/2006/relationships/slide" Target="/ppt/slides/slide3.xml" Id="R0874c8a6d1e24782" /><Relationship Type="http://schemas.openxmlformats.org/officeDocument/2006/relationships/slide" Target="/ppt/slides/slide4.xml" Id="Rd34ff172eafb4161" /><Relationship Type="http://schemas.openxmlformats.org/officeDocument/2006/relationships/slide" Target="/ppt/slides/slide5.xml" Id="R1ae1417afb3b45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43632ae1dd47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780f68c544a5c" /><Relationship Type="http://schemas.openxmlformats.org/officeDocument/2006/relationships/theme" Target="/ppt/slideMasters/theme/theme1.xml" Id="R66a036f264db40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d780f68c544a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f6a074e5c4f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abbf2e2eb40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b346381e944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b5ee129fb48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a6e8cbb734c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NORDEA KAPITAL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NORDEA KAPITAL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NORDEA KAPITAL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NORDEA KAPITAL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NORDEA KAPITAL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NORDEA KAPITAL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NORDEA KAPITAL</a:t>
            </a:r>
          </a:p>
        </p:txBody>
      </p:sp>
    </p:spTree>
  </p:cSld>
  <p:clrMapOvr>
    <a:masterClrMapping xmlns:a="http://schemas.openxmlformats.org/drawingml/2006/main"/>
  </p:clrMapOvr>
</p:sld>
</file>