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72746f38d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23a6e507248d0"/>
  </p:sldMasterIdLst>
  <p:sldIdLst>
    <p:sldId xmlns:r="http://schemas.openxmlformats.org/officeDocument/2006/relationships" id="256" r:id="Rc5118fc474e04b42"/>
    <p:sldId xmlns:r="http://schemas.openxmlformats.org/officeDocument/2006/relationships" id="257" r:id="R7a694f94515e4ede"/>
    <p:sldId xmlns:r="http://schemas.openxmlformats.org/officeDocument/2006/relationships" id="258" r:id="R283dbc78225340eb"/>
    <p:sldId xmlns:r="http://schemas.openxmlformats.org/officeDocument/2006/relationships" id="259" r:id="R26953b2e72254c1f"/>
    <p:sldId xmlns:r="http://schemas.openxmlformats.org/officeDocument/2006/relationships" id="260" r:id="R2056b174974e47ea"/>
    <p:sldId xmlns:r="http://schemas.openxmlformats.org/officeDocument/2006/relationships" id="261" r:id="R4640efb46c0f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23a6e507248d0" /><Relationship Type="http://schemas.openxmlformats.org/officeDocument/2006/relationships/slide" Target="/ppt/slides/slide1.xml" Id="Rc5118fc474e04b42" /><Relationship Type="http://schemas.openxmlformats.org/officeDocument/2006/relationships/slide" Target="/ppt/slides/slide2.xml" Id="R7a694f94515e4ede" /><Relationship Type="http://schemas.openxmlformats.org/officeDocument/2006/relationships/slide" Target="/ppt/slides/slide3.xml" Id="R283dbc78225340eb" /><Relationship Type="http://schemas.openxmlformats.org/officeDocument/2006/relationships/slide" Target="/ppt/slides/slide4.xml" Id="R26953b2e72254c1f" /><Relationship Type="http://schemas.openxmlformats.org/officeDocument/2006/relationships/slide" Target="/ppt/slides/slide5.xml" Id="R2056b174974e47ea" /><Relationship Type="http://schemas.openxmlformats.org/officeDocument/2006/relationships/slide" Target="/ppt/slides/slide6.xml" Id="R4640efb46c0f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690c7675c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e579125d5406e" /><Relationship Type="http://schemas.openxmlformats.org/officeDocument/2006/relationships/theme" Target="/ppt/slideMasters/theme/theme1.xml" Id="Rb401c17362ef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be579125d5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13002b7f7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ddf43a506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7b58f603c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1b5441894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b2c136812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a73e463b4f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MIA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−1 367 987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972 423 173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 MUSIKK AS</a:t>
            </a:r>
          </a:p>
        </p:txBody>
      </p:sp>
    </p:spTree>
  </p:cSld>
  <p:clrMapOvr>
    <a:masterClrMapping xmlns:a="http://schemas.openxmlformats.org/drawingml/2006/main"/>
  </p:clrMapOvr>
</p:sld>
</file>