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33abccb07649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3aaed1a7b546d3"/>
  </p:sldMasterIdLst>
  <p:sldIdLst>
    <p:sldId xmlns:r="http://schemas.openxmlformats.org/officeDocument/2006/relationships" id="256" r:id="Rb54e68a86dc84957"/>
    <p:sldId xmlns:r="http://schemas.openxmlformats.org/officeDocument/2006/relationships" id="257" r:id="R03f5b30a9ed7491e"/>
    <p:sldId xmlns:r="http://schemas.openxmlformats.org/officeDocument/2006/relationships" id="258" r:id="Rae73fff6dc4d4498"/>
    <p:sldId xmlns:r="http://schemas.openxmlformats.org/officeDocument/2006/relationships" id="259" r:id="Rd6b04498f6ee4be6"/>
    <p:sldId xmlns:r="http://schemas.openxmlformats.org/officeDocument/2006/relationships" id="260" r:id="R6afe2116e3b646bb"/>
    <p:sldId xmlns:r="http://schemas.openxmlformats.org/officeDocument/2006/relationships" id="261" r:id="Rdf043899d4994445"/>
    <p:sldId xmlns:r="http://schemas.openxmlformats.org/officeDocument/2006/relationships" id="262" r:id="R361d3fe5322446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aaed1a7b546d3" /><Relationship Type="http://schemas.openxmlformats.org/officeDocument/2006/relationships/slide" Target="/ppt/slides/slide1.xml" Id="Rb54e68a86dc84957" /><Relationship Type="http://schemas.openxmlformats.org/officeDocument/2006/relationships/slide" Target="/ppt/slides/slide2.xml" Id="R03f5b30a9ed7491e" /><Relationship Type="http://schemas.openxmlformats.org/officeDocument/2006/relationships/slide" Target="/ppt/slides/slide3.xml" Id="Rae73fff6dc4d4498" /><Relationship Type="http://schemas.openxmlformats.org/officeDocument/2006/relationships/slide" Target="/ppt/slides/slide4.xml" Id="Rd6b04498f6ee4be6" /><Relationship Type="http://schemas.openxmlformats.org/officeDocument/2006/relationships/slide" Target="/ppt/slides/slide5.xml" Id="R6afe2116e3b646bb" /><Relationship Type="http://schemas.openxmlformats.org/officeDocument/2006/relationships/slide" Target="/ppt/slides/slide6.xml" Id="Rdf043899d4994445" /><Relationship Type="http://schemas.openxmlformats.org/officeDocument/2006/relationships/slide" Target="/ppt/slides/slide7.xml" Id="R361d3fe5322446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11c077c12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59d7091154b33" /><Relationship Type="http://schemas.openxmlformats.org/officeDocument/2006/relationships/theme" Target="/ppt/slideMasters/theme/theme1.xml" Id="Rff7873810bae46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659d7091154b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f4cc1453f4d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7bb90346443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021138cd742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39bd20c0c4f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3b4be25e9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fe8c7987242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62f2e008040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AURLAND ENERGIBYGG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ENERGIBYGG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AURLAND ENERGIBYGG AS ble etablert [år] og holder til i Aurland.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ENERGIBYGG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ENERGIBYGG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ENERGIBYGG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23 495 094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2 176 527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14 544 114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18 249 036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ENERGIBYGG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SOLHAUG INVEST AS  –  51,5 %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HAMMARSNES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SPAREBANK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SKARSBØ JARLE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AURLAND ENERGIBYGG AS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FIMREITE JOHANNES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ENERGIBYGG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5745 Aurland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57631188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972 420 689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AURLAND ENERGIBYGG AS</a:t>
            </a:r>
          </a:p>
        </p:txBody>
      </p:sp>
    </p:spTree>
  </p:cSld>
  <p:clrMapOvr>
    <a:masterClrMapping xmlns:a="http://schemas.openxmlformats.org/drawingml/2006/main"/>
  </p:clrMapOvr>
</p:sld>
</file>