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598642f61344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accadfa4a34d87"/>
  </p:sldMasterIdLst>
  <p:sldIdLst>
    <p:sldId xmlns:r="http://schemas.openxmlformats.org/officeDocument/2006/relationships" id="256" r:id="Rd70901e6962d4064"/>
    <p:sldId xmlns:r="http://schemas.openxmlformats.org/officeDocument/2006/relationships" id="257" r:id="R9cb377ae76e54fb8"/>
    <p:sldId xmlns:r="http://schemas.openxmlformats.org/officeDocument/2006/relationships" id="258" r:id="Rcceebcc124904320"/>
    <p:sldId xmlns:r="http://schemas.openxmlformats.org/officeDocument/2006/relationships" id="259" r:id="R1cb043157d3c4cdd"/>
    <p:sldId xmlns:r="http://schemas.openxmlformats.org/officeDocument/2006/relationships" id="260" r:id="Ra3fd69ca5e8b4780"/>
    <p:sldId xmlns:r="http://schemas.openxmlformats.org/officeDocument/2006/relationships" id="261" r:id="R2901a61ef07d41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accadfa4a34d87" /><Relationship Type="http://schemas.openxmlformats.org/officeDocument/2006/relationships/slide" Target="/ppt/slides/slide1.xml" Id="Rd70901e6962d4064" /><Relationship Type="http://schemas.openxmlformats.org/officeDocument/2006/relationships/slide" Target="/ppt/slides/slide2.xml" Id="R9cb377ae76e54fb8" /><Relationship Type="http://schemas.openxmlformats.org/officeDocument/2006/relationships/slide" Target="/ppt/slides/slide3.xml" Id="Rcceebcc124904320" /><Relationship Type="http://schemas.openxmlformats.org/officeDocument/2006/relationships/slide" Target="/ppt/slides/slide4.xml" Id="R1cb043157d3c4cdd" /><Relationship Type="http://schemas.openxmlformats.org/officeDocument/2006/relationships/slide" Target="/ppt/slides/slide5.xml" Id="Ra3fd69ca5e8b4780" /><Relationship Type="http://schemas.openxmlformats.org/officeDocument/2006/relationships/slide" Target="/ppt/slides/slide6.xml" Id="R2901a61ef07d41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6e63ee851942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91cca51a84528" /><Relationship Type="http://schemas.openxmlformats.org/officeDocument/2006/relationships/theme" Target="/ppt/slideMasters/theme/theme1.xml" Id="R3556728a72274b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691cca51a845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522cd8f5242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aea0b69954a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7ce797fd34c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6dbacf54b46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a52f727ab4d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076cb9cb54a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HOVIN BYGG &amp; AGENTUR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HOVIN BYGG &amp;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HOVIN BYGG &amp; AGENTUR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HOVIN BYGG &amp;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HOVIN BYGG &amp;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HOVIN BYGG &amp;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458 218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−66 897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HOVIN BYGG &amp;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972 420 247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HOVIN BYGG &amp; AGENTUR AS</a:t>
            </a:r>
          </a:p>
        </p:txBody>
      </p:sp>
    </p:spTree>
  </p:cSld>
  <p:clrMapOvr>
    <a:masterClrMapping xmlns:a="http://schemas.openxmlformats.org/drawingml/2006/main"/>
  </p:clrMapOvr>
</p:sld>
</file>