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bb95147b214e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1e36b953824b24"/>
  </p:sldMasterIdLst>
  <p:sldIdLst>
    <p:sldId xmlns:r="http://schemas.openxmlformats.org/officeDocument/2006/relationships" id="256" r:id="R7a86d79d3c664a23"/>
    <p:sldId xmlns:r="http://schemas.openxmlformats.org/officeDocument/2006/relationships" id="257" r:id="Rd3b4dd8fe6de40cf"/>
    <p:sldId xmlns:r="http://schemas.openxmlformats.org/officeDocument/2006/relationships" id="258" r:id="R8a7e3e728b744457"/>
    <p:sldId xmlns:r="http://schemas.openxmlformats.org/officeDocument/2006/relationships" id="259" r:id="Rad5d16e5ea744658"/>
    <p:sldId xmlns:r="http://schemas.openxmlformats.org/officeDocument/2006/relationships" id="260" r:id="R585df754ed4a46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e36b953824b24" /><Relationship Type="http://schemas.openxmlformats.org/officeDocument/2006/relationships/slide" Target="/ppt/slides/slide1.xml" Id="R7a86d79d3c664a23" /><Relationship Type="http://schemas.openxmlformats.org/officeDocument/2006/relationships/slide" Target="/ppt/slides/slide2.xml" Id="Rd3b4dd8fe6de40cf" /><Relationship Type="http://schemas.openxmlformats.org/officeDocument/2006/relationships/slide" Target="/ppt/slides/slide3.xml" Id="R8a7e3e728b744457" /><Relationship Type="http://schemas.openxmlformats.org/officeDocument/2006/relationships/slide" Target="/ppt/slides/slide4.xml" Id="Rad5d16e5ea744658" /><Relationship Type="http://schemas.openxmlformats.org/officeDocument/2006/relationships/slide" Target="/ppt/slides/slide5.xml" Id="R585df754ed4a46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54658884ab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e0b76cc954e49" /><Relationship Type="http://schemas.openxmlformats.org/officeDocument/2006/relationships/theme" Target="/ppt/slideMasters/theme/theme1.xml" Id="R461b3622ec6d4d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2e0b76cc954e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8fdc586ec4d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3f6c263904f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60797c6e748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16d9c96574f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ab77e96b941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VARDØ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VARDØ KOMMUNE ble etablert [år] og holder til i Vardø.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9950 Vardø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 94 33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postmottak@vardo.kommune.no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www.vardo.kommune.no/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 KOMMUNE</a:t>
            </a:r>
          </a:p>
        </p:txBody>
      </p:sp>
    </p:spTree>
  </p:cSld>
  <p:clrMapOvr>
    <a:masterClrMapping xmlns:a="http://schemas.openxmlformats.org/drawingml/2006/main"/>
  </p:clrMapOvr>
</p:sld>
</file>