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58f128fe58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edfc1a4f04b0b"/>
  </p:sldMasterIdLst>
  <p:sldIdLst>
    <p:sldId xmlns:r="http://schemas.openxmlformats.org/officeDocument/2006/relationships" id="256" r:id="R7caef30dc42b4da0"/>
    <p:sldId xmlns:r="http://schemas.openxmlformats.org/officeDocument/2006/relationships" id="257" r:id="R1c01961139b34d74"/>
    <p:sldId xmlns:r="http://schemas.openxmlformats.org/officeDocument/2006/relationships" id="258" r:id="R74d44d76f972480d"/>
    <p:sldId xmlns:r="http://schemas.openxmlformats.org/officeDocument/2006/relationships" id="259" r:id="R3d8539d10dad4550"/>
    <p:sldId xmlns:r="http://schemas.openxmlformats.org/officeDocument/2006/relationships" id="260" r:id="Rac55e566310e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edfc1a4f04b0b" /><Relationship Type="http://schemas.openxmlformats.org/officeDocument/2006/relationships/slide" Target="/ppt/slides/slide1.xml" Id="R7caef30dc42b4da0" /><Relationship Type="http://schemas.openxmlformats.org/officeDocument/2006/relationships/slide" Target="/ppt/slides/slide2.xml" Id="R1c01961139b34d74" /><Relationship Type="http://schemas.openxmlformats.org/officeDocument/2006/relationships/slide" Target="/ppt/slides/slide3.xml" Id="R74d44d76f972480d" /><Relationship Type="http://schemas.openxmlformats.org/officeDocument/2006/relationships/slide" Target="/ppt/slides/slide4.xml" Id="R3d8539d10dad4550" /><Relationship Type="http://schemas.openxmlformats.org/officeDocument/2006/relationships/slide" Target="/ppt/slides/slide5.xml" Id="Rac55e566310e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395dbe122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49b949dd749bc" /><Relationship Type="http://schemas.openxmlformats.org/officeDocument/2006/relationships/theme" Target="/ppt/slideMasters/theme/theme1.xml" Id="R8bcb306c6c9b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49b949dd7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4cf170f44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e9a133139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01e51e726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3573ea14a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738be8f8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KOMMUNE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postmottak@fauske.kommune.no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