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b2174499b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98ab8927474af4"/>
  </p:sldMasterIdLst>
  <p:sldIdLst>
    <p:sldId xmlns:r="http://schemas.openxmlformats.org/officeDocument/2006/relationships" id="256" r:id="R890091705f4f41a9"/>
    <p:sldId xmlns:r="http://schemas.openxmlformats.org/officeDocument/2006/relationships" id="257" r:id="R0b86ebf01e0847d0"/>
    <p:sldId xmlns:r="http://schemas.openxmlformats.org/officeDocument/2006/relationships" id="258" r:id="Rfd28e027e22e4579"/>
    <p:sldId xmlns:r="http://schemas.openxmlformats.org/officeDocument/2006/relationships" id="259" r:id="R288fe76f2a0e47bb"/>
    <p:sldId xmlns:r="http://schemas.openxmlformats.org/officeDocument/2006/relationships" id="260" r:id="Reff55fb083df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8ab8927474af4" /><Relationship Type="http://schemas.openxmlformats.org/officeDocument/2006/relationships/slide" Target="/ppt/slides/slide1.xml" Id="R890091705f4f41a9" /><Relationship Type="http://schemas.openxmlformats.org/officeDocument/2006/relationships/slide" Target="/ppt/slides/slide2.xml" Id="R0b86ebf01e0847d0" /><Relationship Type="http://schemas.openxmlformats.org/officeDocument/2006/relationships/slide" Target="/ppt/slides/slide3.xml" Id="Rfd28e027e22e4579" /><Relationship Type="http://schemas.openxmlformats.org/officeDocument/2006/relationships/slide" Target="/ppt/slides/slide4.xml" Id="R288fe76f2a0e47bb" /><Relationship Type="http://schemas.openxmlformats.org/officeDocument/2006/relationships/slide" Target="/ppt/slides/slide5.xml" Id="Reff55fb083df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306e05cca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3227a42ff4e93" /><Relationship Type="http://schemas.openxmlformats.org/officeDocument/2006/relationships/theme" Target="/ppt/slideMasters/theme/theme1.xml" Id="Re19270185b20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93227a42ff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a5e1212014b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9e64910ee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a4c11af3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3ba30ef3b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02442971d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MÅLSELV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MÅLSELV KOMMUNE ble etablert [år] og holder til i 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Mellombygdveien 216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9321 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postmottak@malselv.kommune.no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www.malselv.kommune.no/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