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b739fcca1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195436e4de4134"/>
  </p:sldMasterIdLst>
  <p:sldIdLst>
    <p:sldId xmlns:r="http://schemas.openxmlformats.org/officeDocument/2006/relationships" id="256" r:id="R2d96c5b495734526"/>
    <p:sldId xmlns:r="http://schemas.openxmlformats.org/officeDocument/2006/relationships" id="257" r:id="R4f0a4b1c9fd545b0"/>
    <p:sldId xmlns:r="http://schemas.openxmlformats.org/officeDocument/2006/relationships" id="258" r:id="R0cd2049237404df8"/>
    <p:sldId xmlns:r="http://schemas.openxmlformats.org/officeDocument/2006/relationships" id="259" r:id="R35c793cdba214722"/>
    <p:sldId xmlns:r="http://schemas.openxmlformats.org/officeDocument/2006/relationships" id="260" r:id="R767ad1f46db046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195436e4de4134" /><Relationship Type="http://schemas.openxmlformats.org/officeDocument/2006/relationships/slide" Target="/ppt/slides/slide1.xml" Id="R2d96c5b495734526" /><Relationship Type="http://schemas.openxmlformats.org/officeDocument/2006/relationships/slide" Target="/ppt/slides/slide2.xml" Id="R4f0a4b1c9fd545b0" /><Relationship Type="http://schemas.openxmlformats.org/officeDocument/2006/relationships/slide" Target="/ppt/slides/slide3.xml" Id="R0cd2049237404df8" /><Relationship Type="http://schemas.openxmlformats.org/officeDocument/2006/relationships/slide" Target="/ppt/slides/slide4.xml" Id="R35c793cdba214722" /><Relationship Type="http://schemas.openxmlformats.org/officeDocument/2006/relationships/slide" Target="/ppt/slides/slide5.xml" Id="R767ad1f46db046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fd5491b6c4f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6e5db25874988" /><Relationship Type="http://schemas.openxmlformats.org/officeDocument/2006/relationships/theme" Target="/ppt/slideMasters/theme/theme1.xml" Id="Rd1464bcf97ee4d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96e5db2587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b43bb89f94e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389fdface44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63363daa344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362767e17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097aa10a649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HARSTAD KOMMUNE / HÁRSTTÁID SUOHKAN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KOMMUNE / HÁRSTTÁID SUOHKAN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HARSTAD KOMMUNE / HÁRSTTÁID SUOHKAN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KOMMUNE / HÁRSTTÁID SUOHKAN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KOMMUNE / HÁRSTTÁID SUOHKAN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KOMMUNE / HÁRSTTÁID SUOHKAN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 Selsbanes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02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postmottak@harstad.kommune.no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www.harstad.kommune.no/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KOMMUNE / HÁRSTTÁID SUOHKAN</a:t>
            </a:r>
          </a:p>
        </p:txBody>
      </p:sp>
    </p:spTree>
  </p:cSld>
  <p:clrMapOvr>
    <a:masterClrMapping xmlns:a="http://schemas.openxmlformats.org/drawingml/2006/main"/>
  </p:clrMapOvr>
</p:sld>
</file>