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4a1c35a01649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86dd73c4f14f94"/>
  </p:sldMasterIdLst>
  <p:sldIdLst>
    <p:sldId xmlns:r="http://schemas.openxmlformats.org/officeDocument/2006/relationships" id="256" r:id="R073d2fe6efb2432b"/>
    <p:sldId xmlns:r="http://schemas.openxmlformats.org/officeDocument/2006/relationships" id="257" r:id="Rf29633c10c3a48f6"/>
    <p:sldId xmlns:r="http://schemas.openxmlformats.org/officeDocument/2006/relationships" id="258" r:id="Rb51b57937a2b4236"/>
    <p:sldId xmlns:r="http://schemas.openxmlformats.org/officeDocument/2006/relationships" id="259" r:id="R77197202f2c44245"/>
    <p:sldId xmlns:r="http://schemas.openxmlformats.org/officeDocument/2006/relationships" id="260" r:id="R7ec731d73d90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86dd73c4f14f94" /><Relationship Type="http://schemas.openxmlformats.org/officeDocument/2006/relationships/slide" Target="/ppt/slides/slide1.xml" Id="R073d2fe6efb2432b" /><Relationship Type="http://schemas.openxmlformats.org/officeDocument/2006/relationships/slide" Target="/ppt/slides/slide2.xml" Id="Rf29633c10c3a48f6" /><Relationship Type="http://schemas.openxmlformats.org/officeDocument/2006/relationships/slide" Target="/ppt/slides/slide3.xml" Id="Rb51b57937a2b4236" /><Relationship Type="http://schemas.openxmlformats.org/officeDocument/2006/relationships/slide" Target="/ppt/slides/slide4.xml" Id="R77197202f2c44245" /><Relationship Type="http://schemas.openxmlformats.org/officeDocument/2006/relationships/slide" Target="/ppt/slides/slide5.xml" Id="R7ec731d73d90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87114cbab8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2f9ea2b384c1f" /><Relationship Type="http://schemas.openxmlformats.org/officeDocument/2006/relationships/theme" Target="/ppt/slideMasters/theme/theme1.xml" Id="R1537fcd3d600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2f9ea2b38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da488f1304e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226a4b96e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1495b8426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c39b1ed004e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2cff420cd4d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LANDBRUKS- OG MATDEPARTEMENTET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LANDBRUKS- OG MATDEPARTEMENTET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LANDBRUKS- OG MATDEPARTEMENTET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LANDBRUKS- OG MATDEPARTEMENTET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LANDBRUKS- OG MATDEPARTEMENTET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LANDBRUKS- OG MATDEPARTEMENTET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Teatergata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24 90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postmottak@lmd.dep.no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www.regjeringen.no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972 417 874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LANDBRUKS- OG MATDEPARTEMENTET</a:t>
            </a:r>
          </a:p>
        </p:txBody>
      </p:sp>
    </p:spTree>
  </p:cSld>
  <p:clrMapOvr>
    <a:masterClrMapping xmlns:a="http://schemas.openxmlformats.org/drawingml/2006/main"/>
  </p:clrMapOvr>
</p:sld>
</file>