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8032e9f0362464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f0ccc0292434fbf"/>
  </p:sldMasterIdLst>
  <p:sldIdLst>
    <p:sldId xmlns:r="http://schemas.openxmlformats.org/officeDocument/2006/relationships" id="256" r:id="R778ccdefe7524cbc"/>
    <p:sldId xmlns:r="http://schemas.openxmlformats.org/officeDocument/2006/relationships" id="257" r:id="Rc3bc62bab2c84a32"/>
    <p:sldId xmlns:r="http://schemas.openxmlformats.org/officeDocument/2006/relationships" id="258" r:id="R054c31346c194c04"/>
    <p:sldId xmlns:r="http://schemas.openxmlformats.org/officeDocument/2006/relationships" id="259" r:id="R3e43d56c17c940b1"/>
    <p:sldId xmlns:r="http://schemas.openxmlformats.org/officeDocument/2006/relationships" id="260" r:id="R847a86b23a5e438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0ccc0292434fbf" /><Relationship Type="http://schemas.openxmlformats.org/officeDocument/2006/relationships/slide" Target="/ppt/slides/slide1.xml" Id="R778ccdefe7524cbc" /><Relationship Type="http://schemas.openxmlformats.org/officeDocument/2006/relationships/slide" Target="/ppt/slides/slide2.xml" Id="Rc3bc62bab2c84a32" /><Relationship Type="http://schemas.openxmlformats.org/officeDocument/2006/relationships/slide" Target="/ppt/slides/slide3.xml" Id="R054c31346c194c04" /><Relationship Type="http://schemas.openxmlformats.org/officeDocument/2006/relationships/slide" Target="/ppt/slides/slide4.xml" Id="R3e43d56c17c940b1" /><Relationship Type="http://schemas.openxmlformats.org/officeDocument/2006/relationships/slide" Target="/ppt/slides/slide5.xml" Id="R847a86b23a5e438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ec32ff70e14a2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41b20d4f9a422f" /><Relationship Type="http://schemas.openxmlformats.org/officeDocument/2006/relationships/theme" Target="/ppt/slideMasters/theme/theme1.xml" Id="R987b39e34b184df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541b20d4f9a422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31adfaf5b84b7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a5b634ef0f4ee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c361485bf049d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e77d34bd6241f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89efbf9faf4ed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FINANSDEPARTEMENTET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FINANSDEPARTEMENTET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FINANSDEPARTEMENTET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FINANSDEPARTEMENTET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FINANSDEPARTEMENTET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FINANSDEPARTEMENTET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Akersgata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24 90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postmottak@fin.dep.no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www.regjeringen.no/fin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972 417 807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FINANSDEPARTEMENTET</a:t>
            </a:r>
          </a:p>
        </p:txBody>
      </p:sp>
    </p:spTree>
  </p:cSld>
  <p:clrMapOvr>
    <a:masterClrMapping xmlns:a="http://schemas.openxmlformats.org/drawingml/2006/main"/>
  </p:clrMapOvr>
</p:sld>
</file>