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a4df89b9ef44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e13c64406f4458"/>
  </p:sldMasterIdLst>
  <p:sldIdLst>
    <p:sldId xmlns:r="http://schemas.openxmlformats.org/officeDocument/2006/relationships" id="256" r:id="Rb6769a9024df4322"/>
    <p:sldId xmlns:r="http://schemas.openxmlformats.org/officeDocument/2006/relationships" id="257" r:id="Re12e3a1991ab4050"/>
    <p:sldId xmlns:r="http://schemas.openxmlformats.org/officeDocument/2006/relationships" id="258" r:id="R4d4a906e46c7479d"/>
    <p:sldId xmlns:r="http://schemas.openxmlformats.org/officeDocument/2006/relationships" id="259" r:id="Rc97ae866983f43a0"/>
    <p:sldId xmlns:r="http://schemas.openxmlformats.org/officeDocument/2006/relationships" id="260" r:id="Ra06f0cf3f3c040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e13c64406f4458" /><Relationship Type="http://schemas.openxmlformats.org/officeDocument/2006/relationships/slide" Target="/ppt/slides/slide1.xml" Id="Rb6769a9024df4322" /><Relationship Type="http://schemas.openxmlformats.org/officeDocument/2006/relationships/slide" Target="/ppt/slides/slide2.xml" Id="Re12e3a1991ab4050" /><Relationship Type="http://schemas.openxmlformats.org/officeDocument/2006/relationships/slide" Target="/ppt/slides/slide3.xml" Id="R4d4a906e46c7479d" /><Relationship Type="http://schemas.openxmlformats.org/officeDocument/2006/relationships/slide" Target="/ppt/slides/slide4.xml" Id="Rc97ae866983f43a0" /><Relationship Type="http://schemas.openxmlformats.org/officeDocument/2006/relationships/slide" Target="/ppt/slides/slide5.xml" Id="Ra06f0cf3f3c040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310a74c5449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90b159398445f" /><Relationship Type="http://schemas.openxmlformats.org/officeDocument/2006/relationships/theme" Target="/ppt/slideMasters/theme/theme1.xml" Id="R2d9a36316edb40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990b15939844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798727ec8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0960fd4944b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a90f81009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7c5772bb14f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d58b88b76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MAMUT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MAMUT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MAMUT AS</a:t>
            </a:r>
          </a:p>
        </p:txBody>
      </p:sp>
    </p:spTree>
  </p:cSld>
  <p:clrMapOvr>
    <a:masterClrMapping xmlns:a="http://schemas.openxmlformats.org/drawingml/2006/main"/>
  </p:clrMapOvr>
</p:sld>
</file>