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e0efaf52f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77d67abd243ee"/>
  </p:sldMasterIdLst>
  <p:sldIdLst>
    <p:sldId xmlns:r="http://schemas.openxmlformats.org/officeDocument/2006/relationships" id="256" r:id="R8960e80505e34e3c"/>
    <p:sldId xmlns:r="http://schemas.openxmlformats.org/officeDocument/2006/relationships" id="257" r:id="R5e783a71ef904461"/>
    <p:sldId xmlns:r="http://schemas.openxmlformats.org/officeDocument/2006/relationships" id="258" r:id="R559a67ccdc1c413d"/>
    <p:sldId xmlns:r="http://schemas.openxmlformats.org/officeDocument/2006/relationships" id="259" r:id="R443ea5a692ce4894"/>
    <p:sldId xmlns:r="http://schemas.openxmlformats.org/officeDocument/2006/relationships" id="260" r:id="Ra942264530c041f6"/>
    <p:sldId xmlns:r="http://schemas.openxmlformats.org/officeDocument/2006/relationships" id="261" r:id="R03f8ad8287e442a5"/>
    <p:sldId xmlns:r="http://schemas.openxmlformats.org/officeDocument/2006/relationships" id="262" r:id="Rb0f0184ebea6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77d67abd243ee" /><Relationship Type="http://schemas.openxmlformats.org/officeDocument/2006/relationships/slide" Target="/ppt/slides/slide1.xml" Id="R8960e80505e34e3c" /><Relationship Type="http://schemas.openxmlformats.org/officeDocument/2006/relationships/slide" Target="/ppt/slides/slide2.xml" Id="R5e783a71ef904461" /><Relationship Type="http://schemas.openxmlformats.org/officeDocument/2006/relationships/slide" Target="/ppt/slides/slide3.xml" Id="R559a67ccdc1c413d" /><Relationship Type="http://schemas.openxmlformats.org/officeDocument/2006/relationships/slide" Target="/ppt/slides/slide4.xml" Id="R443ea5a692ce4894" /><Relationship Type="http://schemas.openxmlformats.org/officeDocument/2006/relationships/slide" Target="/ppt/slides/slide5.xml" Id="Ra942264530c041f6" /><Relationship Type="http://schemas.openxmlformats.org/officeDocument/2006/relationships/slide" Target="/ppt/slides/slide6.xml" Id="R03f8ad8287e442a5" /><Relationship Type="http://schemas.openxmlformats.org/officeDocument/2006/relationships/slide" Target="/ppt/slides/slide7.xml" Id="Rb0f0184ebea6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2d8dba961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f7bfad3bf43ab" /><Relationship Type="http://schemas.openxmlformats.org/officeDocument/2006/relationships/theme" Target="/ppt/slideMasters/theme/theme1.xml" Id="R0ae3a643a6ac43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f7bfad3bf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0cf85b6d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66ae1057c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e00f409a34e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976ab85f2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156ab116e43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b8db98761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e934c2408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TIL Å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ENTREPRENØR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149 358 831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14 910 499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11 948 614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30 951 322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70 874 669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post@atilaa-as.no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972 416 533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