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db56e28690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217c35c6dd4b95"/>
  </p:sldMasterIdLst>
  <p:sldIdLst>
    <p:sldId xmlns:r="http://schemas.openxmlformats.org/officeDocument/2006/relationships" id="256" r:id="Rc51525f38d3f4019"/>
    <p:sldId xmlns:r="http://schemas.openxmlformats.org/officeDocument/2006/relationships" id="257" r:id="R7b9978a9caee4029"/>
    <p:sldId xmlns:r="http://schemas.openxmlformats.org/officeDocument/2006/relationships" id="258" r:id="R9ac20e1c396c43a7"/>
    <p:sldId xmlns:r="http://schemas.openxmlformats.org/officeDocument/2006/relationships" id="259" r:id="Rf64f5c1bb9f64c2a"/>
    <p:sldId xmlns:r="http://schemas.openxmlformats.org/officeDocument/2006/relationships" id="260" r:id="Rea0e45b4abb74a3d"/>
    <p:sldId xmlns:r="http://schemas.openxmlformats.org/officeDocument/2006/relationships" id="261" r:id="Rc511db0ce32b4102"/>
    <p:sldId xmlns:r="http://schemas.openxmlformats.org/officeDocument/2006/relationships" id="262" r:id="R2ec52761ea24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217c35c6dd4b95" /><Relationship Type="http://schemas.openxmlformats.org/officeDocument/2006/relationships/slide" Target="/ppt/slides/slide1.xml" Id="Rc51525f38d3f4019" /><Relationship Type="http://schemas.openxmlformats.org/officeDocument/2006/relationships/slide" Target="/ppt/slides/slide2.xml" Id="R7b9978a9caee4029" /><Relationship Type="http://schemas.openxmlformats.org/officeDocument/2006/relationships/slide" Target="/ppt/slides/slide3.xml" Id="R9ac20e1c396c43a7" /><Relationship Type="http://schemas.openxmlformats.org/officeDocument/2006/relationships/slide" Target="/ppt/slides/slide4.xml" Id="Rf64f5c1bb9f64c2a" /><Relationship Type="http://schemas.openxmlformats.org/officeDocument/2006/relationships/slide" Target="/ppt/slides/slide5.xml" Id="Rea0e45b4abb74a3d" /><Relationship Type="http://schemas.openxmlformats.org/officeDocument/2006/relationships/slide" Target="/ppt/slides/slide6.xml" Id="Rc511db0ce32b4102" /><Relationship Type="http://schemas.openxmlformats.org/officeDocument/2006/relationships/slide" Target="/ppt/slides/slide7.xml" Id="R2ec52761ea24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a1f71b46045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4ff1554cb48b1" /><Relationship Type="http://schemas.openxmlformats.org/officeDocument/2006/relationships/theme" Target="/ppt/slideMasters/theme/theme1.xml" Id="Rac862d07973b4c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e4ff1554cb48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597809dc84d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b0f7f47c441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5706f7fe2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4faa72492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14218c08b49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8055be8404a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be6fd711a43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ARKITEKTKONTORET SCHJELDERUP &amp; GRAM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ARKITEKTKONTORET SCHJELDERUP &amp; GRAM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6 911 046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1 116 476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863 547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2 507 011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3 907 540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 LIVE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SCHJELDERUP PER MADLAND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Erfjordgata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4014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85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post@sgram.no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972 416 266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ARKITEKTKONTORET SCHJELDERUP &amp; GRAM AS</a:t>
            </a:r>
          </a:p>
        </p:txBody>
      </p:sp>
    </p:spTree>
  </p:cSld>
  <p:clrMapOvr>
    <a:masterClrMapping xmlns:a="http://schemas.openxmlformats.org/drawingml/2006/main"/>
  </p:clrMapOvr>
</p:sld>
</file>