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a6c5b557fe48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88583a538b49a2"/>
  </p:sldMasterIdLst>
  <p:sldIdLst>
    <p:sldId xmlns:r="http://schemas.openxmlformats.org/officeDocument/2006/relationships" id="256" r:id="Re499c4146e2444ae"/>
    <p:sldId xmlns:r="http://schemas.openxmlformats.org/officeDocument/2006/relationships" id="257" r:id="Rfa735fd043754b2c"/>
    <p:sldId xmlns:r="http://schemas.openxmlformats.org/officeDocument/2006/relationships" id="258" r:id="Rd2f01cbd619540bc"/>
    <p:sldId xmlns:r="http://schemas.openxmlformats.org/officeDocument/2006/relationships" id="259" r:id="Refd383cd50934db8"/>
    <p:sldId xmlns:r="http://schemas.openxmlformats.org/officeDocument/2006/relationships" id="260" r:id="R0cceb01e8c0c43f7"/>
    <p:sldId xmlns:r="http://schemas.openxmlformats.org/officeDocument/2006/relationships" id="261" r:id="R66803f98287c401b"/>
    <p:sldId xmlns:r="http://schemas.openxmlformats.org/officeDocument/2006/relationships" id="262" r:id="R26e23d6c4cf143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8583a538b49a2" /><Relationship Type="http://schemas.openxmlformats.org/officeDocument/2006/relationships/slide" Target="/ppt/slides/slide1.xml" Id="Re499c4146e2444ae" /><Relationship Type="http://schemas.openxmlformats.org/officeDocument/2006/relationships/slide" Target="/ppt/slides/slide2.xml" Id="Rfa735fd043754b2c" /><Relationship Type="http://schemas.openxmlformats.org/officeDocument/2006/relationships/slide" Target="/ppt/slides/slide3.xml" Id="Rd2f01cbd619540bc" /><Relationship Type="http://schemas.openxmlformats.org/officeDocument/2006/relationships/slide" Target="/ppt/slides/slide4.xml" Id="Refd383cd50934db8" /><Relationship Type="http://schemas.openxmlformats.org/officeDocument/2006/relationships/slide" Target="/ppt/slides/slide5.xml" Id="R0cceb01e8c0c43f7" /><Relationship Type="http://schemas.openxmlformats.org/officeDocument/2006/relationships/slide" Target="/ppt/slides/slide6.xml" Id="R66803f98287c401b" /><Relationship Type="http://schemas.openxmlformats.org/officeDocument/2006/relationships/slide" Target="/ppt/slides/slide7.xml" Id="R26e23d6c4cf143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eecfd956b345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f7e12ca0c4566" /><Relationship Type="http://schemas.openxmlformats.org/officeDocument/2006/relationships/theme" Target="/ppt/slideMasters/theme/theme1.xml" Id="R5b9ef72bee5b42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3f7e12ca0c45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33af9374643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abb1c94414b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fc74922fd42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41c6b73d547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f7aa9ce9345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c8f78037643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72629c22245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 BLOMSTER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 BLOMSTER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BARE BLOMSTER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 BLOMSTER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 BLOMSTER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 BLOMSTER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205 914 000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4 194 000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44 123 000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 BLOMSTER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BAMA BLOMSTER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 BLOMSTER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972 415 383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 BLOMSTER AS</a:t>
            </a:r>
          </a:p>
        </p:txBody>
      </p:sp>
    </p:spTree>
  </p:cSld>
  <p:clrMapOvr>
    <a:masterClrMapping xmlns:a="http://schemas.openxmlformats.org/drawingml/2006/main"/>
  </p:clrMapOvr>
</p:sld>
</file>