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da7e509db43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81f09b9de64a5c"/>
  </p:sldMasterIdLst>
  <p:sldIdLst>
    <p:sldId xmlns:r="http://schemas.openxmlformats.org/officeDocument/2006/relationships" id="256" r:id="R1ab6ee04050e4657"/>
    <p:sldId xmlns:r="http://schemas.openxmlformats.org/officeDocument/2006/relationships" id="257" r:id="R841dc4cde52f43ab"/>
    <p:sldId xmlns:r="http://schemas.openxmlformats.org/officeDocument/2006/relationships" id="258" r:id="Re13b40e50c674a60"/>
    <p:sldId xmlns:r="http://schemas.openxmlformats.org/officeDocument/2006/relationships" id="259" r:id="Rdc79978f44204e1e"/>
    <p:sldId xmlns:r="http://schemas.openxmlformats.org/officeDocument/2006/relationships" id="260" r:id="R9769af76cfd54a6e"/>
    <p:sldId xmlns:r="http://schemas.openxmlformats.org/officeDocument/2006/relationships" id="261" r:id="R03fc23b064c2412b"/>
    <p:sldId xmlns:r="http://schemas.openxmlformats.org/officeDocument/2006/relationships" id="262" r:id="R353b4a98f97740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81f09b9de64a5c" /><Relationship Type="http://schemas.openxmlformats.org/officeDocument/2006/relationships/slide" Target="/ppt/slides/slide1.xml" Id="R1ab6ee04050e4657" /><Relationship Type="http://schemas.openxmlformats.org/officeDocument/2006/relationships/slide" Target="/ppt/slides/slide2.xml" Id="R841dc4cde52f43ab" /><Relationship Type="http://schemas.openxmlformats.org/officeDocument/2006/relationships/slide" Target="/ppt/slides/slide3.xml" Id="Re13b40e50c674a60" /><Relationship Type="http://schemas.openxmlformats.org/officeDocument/2006/relationships/slide" Target="/ppt/slides/slide4.xml" Id="Rdc79978f44204e1e" /><Relationship Type="http://schemas.openxmlformats.org/officeDocument/2006/relationships/slide" Target="/ppt/slides/slide5.xml" Id="R9769af76cfd54a6e" /><Relationship Type="http://schemas.openxmlformats.org/officeDocument/2006/relationships/slide" Target="/ppt/slides/slide6.xml" Id="R03fc23b064c2412b" /><Relationship Type="http://schemas.openxmlformats.org/officeDocument/2006/relationships/slide" Target="/ppt/slides/slide7.xml" Id="R353b4a98f97740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482d015d240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34f3a48d9409f" /><Relationship Type="http://schemas.openxmlformats.org/officeDocument/2006/relationships/theme" Target="/ppt/slideMasters/theme/theme1.xml" Id="R20e639975eb340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634f3a48d940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0a801215b4e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e9393ac5648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e90dc95ef42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90035e18540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4d617d1d841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180a94baf46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f052cfee04a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HUSEVÅG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HUSEVÅG RØR AS ble etablert [år] og holder til i Måløy.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27 164 088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4 763 631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3 881 939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13 302 589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19 158 043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HUSEVÅG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Gate 1 131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6700 Måløy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57851044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972 412 686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HUSEVÅG RØR AS</a:t>
            </a:r>
          </a:p>
        </p:txBody>
      </p:sp>
    </p:spTree>
  </p:cSld>
  <p:clrMapOvr>
    <a:masterClrMapping xmlns:a="http://schemas.openxmlformats.org/drawingml/2006/main"/>
  </p:clrMapOvr>
</p:sld>
</file>