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10ed6bc91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9362745664719"/>
  </p:sldMasterIdLst>
  <p:sldIdLst>
    <p:sldId xmlns:r="http://schemas.openxmlformats.org/officeDocument/2006/relationships" id="256" r:id="R9b78aa59652a41e8"/>
    <p:sldId xmlns:r="http://schemas.openxmlformats.org/officeDocument/2006/relationships" id="257" r:id="R83546582628841ef"/>
    <p:sldId xmlns:r="http://schemas.openxmlformats.org/officeDocument/2006/relationships" id="258" r:id="Rce0cc9d4c6334bfd"/>
    <p:sldId xmlns:r="http://schemas.openxmlformats.org/officeDocument/2006/relationships" id="259" r:id="R01ecb2f2da9146f9"/>
    <p:sldId xmlns:r="http://schemas.openxmlformats.org/officeDocument/2006/relationships" id="260" r:id="R7a1051f6f5004b6f"/>
    <p:sldId xmlns:r="http://schemas.openxmlformats.org/officeDocument/2006/relationships" id="261" r:id="R90faf0ab427741e9"/>
    <p:sldId xmlns:r="http://schemas.openxmlformats.org/officeDocument/2006/relationships" id="262" r:id="R41147fbe9e724b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9362745664719" /><Relationship Type="http://schemas.openxmlformats.org/officeDocument/2006/relationships/slide" Target="/ppt/slides/slide1.xml" Id="R9b78aa59652a41e8" /><Relationship Type="http://schemas.openxmlformats.org/officeDocument/2006/relationships/slide" Target="/ppt/slides/slide2.xml" Id="R83546582628841ef" /><Relationship Type="http://schemas.openxmlformats.org/officeDocument/2006/relationships/slide" Target="/ppt/slides/slide3.xml" Id="Rce0cc9d4c6334bfd" /><Relationship Type="http://schemas.openxmlformats.org/officeDocument/2006/relationships/slide" Target="/ppt/slides/slide4.xml" Id="R01ecb2f2da9146f9" /><Relationship Type="http://schemas.openxmlformats.org/officeDocument/2006/relationships/slide" Target="/ppt/slides/slide5.xml" Id="R7a1051f6f5004b6f" /><Relationship Type="http://schemas.openxmlformats.org/officeDocument/2006/relationships/slide" Target="/ppt/slides/slide6.xml" Id="R90faf0ab427741e9" /><Relationship Type="http://schemas.openxmlformats.org/officeDocument/2006/relationships/slide" Target="/ppt/slides/slide7.xml" Id="R41147fbe9e724b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11c8180f0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5a6c29fdc4fd2" /><Relationship Type="http://schemas.openxmlformats.org/officeDocument/2006/relationships/theme" Target="/ppt/slideMasters/theme/theme1.xml" Id="Ra647da4a8c58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5a6c29fdc4f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a8278d24b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7db02969f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6e31226e7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7e19fedf45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6ae289bed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b92257c7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c1d8b17b7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INNHAVET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INNHAVET TRANSPORT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100 528 495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23 833 674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18 023 145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86 218 421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HILLING STEN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sten.innhavet@transport.as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www.transport.as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972 409 979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