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6b56dd1d1446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35a90263ed4e75"/>
  </p:sldMasterIdLst>
  <p:sldIdLst>
    <p:sldId xmlns:r="http://schemas.openxmlformats.org/officeDocument/2006/relationships" id="256" r:id="Rbcc849d56e1843ae"/>
    <p:sldId xmlns:r="http://schemas.openxmlformats.org/officeDocument/2006/relationships" id="257" r:id="R1d09c9cbeae649a4"/>
    <p:sldId xmlns:r="http://schemas.openxmlformats.org/officeDocument/2006/relationships" id="258" r:id="R524c23a0f3154326"/>
    <p:sldId xmlns:r="http://schemas.openxmlformats.org/officeDocument/2006/relationships" id="259" r:id="R278397beae6944b9"/>
    <p:sldId xmlns:r="http://schemas.openxmlformats.org/officeDocument/2006/relationships" id="260" r:id="R128e877ca8d64144"/>
    <p:sldId xmlns:r="http://schemas.openxmlformats.org/officeDocument/2006/relationships" id="261" r:id="R67240e3c4e1d4b9b"/>
    <p:sldId xmlns:r="http://schemas.openxmlformats.org/officeDocument/2006/relationships" id="262" r:id="Rf4447acd41144b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5a90263ed4e75" /><Relationship Type="http://schemas.openxmlformats.org/officeDocument/2006/relationships/slide" Target="/ppt/slides/slide1.xml" Id="Rbcc849d56e1843ae" /><Relationship Type="http://schemas.openxmlformats.org/officeDocument/2006/relationships/slide" Target="/ppt/slides/slide2.xml" Id="R1d09c9cbeae649a4" /><Relationship Type="http://schemas.openxmlformats.org/officeDocument/2006/relationships/slide" Target="/ppt/slides/slide3.xml" Id="R524c23a0f3154326" /><Relationship Type="http://schemas.openxmlformats.org/officeDocument/2006/relationships/slide" Target="/ppt/slides/slide4.xml" Id="R278397beae6944b9" /><Relationship Type="http://schemas.openxmlformats.org/officeDocument/2006/relationships/slide" Target="/ppt/slides/slide5.xml" Id="R128e877ca8d64144" /><Relationship Type="http://schemas.openxmlformats.org/officeDocument/2006/relationships/slide" Target="/ppt/slides/slide6.xml" Id="R67240e3c4e1d4b9b" /><Relationship Type="http://schemas.openxmlformats.org/officeDocument/2006/relationships/slide" Target="/ppt/slides/slide7.xml" Id="Rf4447acd41144b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393a7a672d4e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d85adbc034c04" /><Relationship Type="http://schemas.openxmlformats.org/officeDocument/2006/relationships/theme" Target="/ppt/slideMasters/theme/theme1.xml" Id="Rdd51ec0bccc643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5d85adbc034c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059a57dde43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fcd8605c947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e3d169c0044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1ffcb33e441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81bb0cbde43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8fa882c0647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7fb698a0645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INNHAVET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INNHAVET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INNHAVET TRANSPORT AS ble etablert [år] og holder til i Innhavet.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INNHAVET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INNHAVET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INNHAVET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51 777 699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2 287 007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1 618 028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48 284 123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75 257 642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INNHAVET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GUSTAV HILLING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INNHAVET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8260 Innhavet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sten.innhavet@transport.as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www.transport.as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972 409 979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INNHAVET TRANSPORT AS</a:t>
            </a:r>
          </a:p>
        </p:txBody>
      </p:sp>
    </p:spTree>
  </p:cSld>
  <p:clrMapOvr>
    <a:masterClrMapping xmlns:a="http://schemas.openxmlformats.org/drawingml/2006/main"/>
  </p:clrMapOvr>
</p:sld>
</file>