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7b8d474d5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0feba59634718"/>
  </p:sldMasterIdLst>
  <p:sldIdLst>
    <p:sldId xmlns:r="http://schemas.openxmlformats.org/officeDocument/2006/relationships" id="256" r:id="Ref9d5fc92aae4378"/>
    <p:sldId xmlns:r="http://schemas.openxmlformats.org/officeDocument/2006/relationships" id="257" r:id="R61f822d9b0854d70"/>
    <p:sldId xmlns:r="http://schemas.openxmlformats.org/officeDocument/2006/relationships" id="258" r:id="Rd0bc4db6bd254b88"/>
    <p:sldId xmlns:r="http://schemas.openxmlformats.org/officeDocument/2006/relationships" id="259" r:id="R6d49fc3652804b11"/>
    <p:sldId xmlns:r="http://schemas.openxmlformats.org/officeDocument/2006/relationships" id="260" r:id="R379d183e2bc84553"/>
    <p:sldId xmlns:r="http://schemas.openxmlformats.org/officeDocument/2006/relationships" id="261" r:id="R88032a712c8d4ca3"/>
    <p:sldId xmlns:r="http://schemas.openxmlformats.org/officeDocument/2006/relationships" id="262" r:id="Re43116999c634b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0feba59634718" /><Relationship Type="http://schemas.openxmlformats.org/officeDocument/2006/relationships/slide" Target="/ppt/slides/slide1.xml" Id="Ref9d5fc92aae4378" /><Relationship Type="http://schemas.openxmlformats.org/officeDocument/2006/relationships/slide" Target="/ppt/slides/slide2.xml" Id="R61f822d9b0854d70" /><Relationship Type="http://schemas.openxmlformats.org/officeDocument/2006/relationships/slide" Target="/ppt/slides/slide3.xml" Id="Rd0bc4db6bd254b88" /><Relationship Type="http://schemas.openxmlformats.org/officeDocument/2006/relationships/slide" Target="/ppt/slides/slide4.xml" Id="R6d49fc3652804b11" /><Relationship Type="http://schemas.openxmlformats.org/officeDocument/2006/relationships/slide" Target="/ppt/slides/slide5.xml" Id="R379d183e2bc84553" /><Relationship Type="http://schemas.openxmlformats.org/officeDocument/2006/relationships/slide" Target="/ppt/slides/slide6.xml" Id="R88032a712c8d4ca3" /><Relationship Type="http://schemas.openxmlformats.org/officeDocument/2006/relationships/slide" Target="/ppt/slides/slide7.xml" Id="Re43116999c634b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48b894e80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50fab87014228" /><Relationship Type="http://schemas.openxmlformats.org/officeDocument/2006/relationships/theme" Target="/ppt/slideMasters/theme/theme1.xml" Id="Re2beab0ce02149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50fab8701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8e8685374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72808a5e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5f1c2e596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1832be7c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e7b00ad9f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d880731e7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baede8a9f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CROSSMARK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CROSSMARK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229 795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5 565 817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CROSSMARK HOLDING AS  –  64,3 %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BIRGITTE HJELDE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TRE-DE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GULLERUD SIGURD CHRISTIAN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Strømsveien 195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info@crossmark.no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972 409 944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CROSSMARK AS</a:t>
            </a:r>
          </a:p>
        </p:txBody>
      </p:sp>
    </p:spTree>
  </p:cSld>
  <p:clrMapOvr>
    <a:masterClrMapping xmlns:a="http://schemas.openxmlformats.org/drawingml/2006/main"/>
  </p:clrMapOvr>
</p:sld>
</file>