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7191f197b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3e3cbe5534e09"/>
  </p:sldMasterIdLst>
  <p:sldIdLst>
    <p:sldId xmlns:r="http://schemas.openxmlformats.org/officeDocument/2006/relationships" id="256" r:id="Re4fdf479fdab4f04"/>
    <p:sldId xmlns:r="http://schemas.openxmlformats.org/officeDocument/2006/relationships" id="257" r:id="R5bf6f66e43d2466f"/>
    <p:sldId xmlns:r="http://schemas.openxmlformats.org/officeDocument/2006/relationships" id="258" r:id="R71b7d7a66a6e4b2e"/>
    <p:sldId xmlns:r="http://schemas.openxmlformats.org/officeDocument/2006/relationships" id="259" r:id="R89e759bf6a014918"/>
    <p:sldId xmlns:r="http://schemas.openxmlformats.org/officeDocument/2006/relationships" id="260" r:id="Rcba4c4d65e4746cd"/>
    <p:sldId xmlns:r="http://schemas.openxmlformats.org/officeDocument/2006/relationships" id="261" r:id="Rc50b37d233cd438c"/>
    <p:sldId xmlns:r="http://schemas.openxmlformats.org/officeDocument/2006/relationships" id="262" r:id="R38ed3b9c380c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3e3cbe5534e09" /><Relationship Type="http://schemas.openxmlformats.org/officeDocument/2006/relationships/slide" Target="/ppt/slides/slide1.xml" Id="Re4fdf479fdab4f04" /><Relationship Type="http://schemas.openxmlformats.org/officeDocument/2006/relationships/slide" Target="/ppt/slides/slide2.xml" Id="R5bf6f66e43d2466f" /><Relationship Type="http://schemas.openxmlformats.org/officeDocument/2006/relationships/slide" Target="/ppt/slides/slide3.xml" Id="R71b7d7a66a6e4b2e" /><Relationship Type="http://schemas.openxmlformats.org/officeDocument/2006/relationships/slide" Target="/ppt/slides/slide4.xml" Id="R89e759bf6a014918" /><Relationship Type="http://schemas.openxmlformats.org/officeDocument/2006/relationships/slide" Target="/ppt/slides/slide5.xml" Id="Rcba4c4d65e4746cd" /><Relationship Type="http://schemas.openxmlformats.org/officeDocument/2006/relationships/slide" Target="/ppt/slides/slide6.xml" Id="Rc50b37d233cd438c" /><Relationship Type="http://schemas.openxmlformats.org/officeDocument/2006/relationships/slide" Target="/ppt/slides/slide7.xml" Id="R38ed3b9c380c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9732e79ba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3e11569d744d7" /><Relationship Type="http://schemas.openxmlformats.org/officeDocument/2006/relationships/theme" Target="/ppt/slideMasters/theme/theme1.xml" Id="R1576177862b4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13e11569d7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4288b9b8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363249e2f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abe7230e8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663d7b886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fdbdd431e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3bfd64120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e3744ae78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INTERSPORT ÅNDALSNES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INTERSPORT ÅNDALSNES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5 306 510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5 961 243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24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