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331bdd92ca44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0a538351794b39"/>
  </p:sldMasterIdLst>
  <p:sldIdLst>
    <p:sldId xmlns:r="http://schemas.openxmlformats.org/officeDocument/2006/relationships" id="256" r:id="R08a88e17a09e4dc5"/>
    <p:sldId xmlns:r="http://schemas.openxmlformats.org/officeDocument/2006/relationships" id="257" r:id="R63d717df6d2248e4"/>
    <p:sldId xmlns:r="http://schemas.openxmlformats.org/officeDocument/2006/relationships" id="258" r:id="R30f3561eca284aff"/>
    <p:sldId xmlns:r="http://schemas.openxmlformats.org/officeDocument/2006/relationships" id="259" r:id="R1d040ad6c92a4b82"/>
    <p:sldId xmlns:r="http://schemas.openxmlformats.org/officeDocument/2006/relationships" id="260" r:id="R91a5e7c99b4d4d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0a538351794b39" /><Relationship Type="http://schemas.openxmlformats.org/officeDocument/2006/relationships/slide" Target="/ppt/slides/slide1.xml" Id="R08a88e17a09e4dc5" /><Relationship Type="http://schemas.openxmlformats.org/officeDocument/2006/relationships/slide" Target="/ppt/slides/slide2.xml" Id="R63d717df6d2248e4" /><Relationship Type="http://schemas.openxmlformats.org/officeDocument/2006/relationships/slide" Target="/ppt/slides/slide3.xml" Id="R30f3561eca284aff" /><Relationship Type="http://schemas.openxmlformats.org/officeDocument/2006/relationships/slide" Target="/ppt/slides/slide4.xml" Id="R1d040ad6c92a4b82" /><Relationship Type="http://schemas.openxmlformats.org/officeDocument/2006/relationships/slide" Target="/ppt/slides/slide5.xml" Id="R91a5e7c99b4d4d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0e820c89645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1725917e74e91" /><Relationship Type="http://schemas.openxmlformats.org/officeDocument/2006/relationships/theme" Target="/ppt/slideMasters/theme/theme1.xml" Id="Rc97303b9c88b42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91725917e74e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5a4b89d444e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493aaa3ed4d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8a4e3fb75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99b12505a47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2f278043742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88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971 788 968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