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45f78f7a164d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ed2252e63c40b7"/>
  </p:sldMasterIdLst>
  <p:sldIdLst>
    <p:sldId xmlns:r="http://schemas.openxmlformats.org/officeDocument/2006/relationships" id="256" r:id="R462cad3899574004"/>
    <p:sldId xmlns:r="http://schemas.openxmlformats.org/officeDocument/2006/relationships" id="257" r:id="R19b0a19cd0194a2e"/>
    <p:sldId xmlns:r="http://schemas.openxmlformats.org/officeDocument/2006/relationships" id="258" r:id="R015fbef67d95405a"/>
    <p:sldId xmlns:r="http://schemas.openxmlformats.org/officeDocument/2006/relationships" id="259" r:id="R2005044d8ed24d55"/>
    <p:sldId xmlns:r="http://schemas.openxmlformats.org/officeDocument/2006/relationships" id="260" r:id="Rf20d5ec2d9744c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d2252e63c40b7" /><Relationship Type="http://schemas.openxmlformats.org/officeDocument/2006/relationships/slide" Target="/ppt/slides/slide1.xml" Id="R462cad3899574004" /><Relationship Type="http://schemas.openxmlformats.org/officeDocument/2006/relationships/slide" Target="/ppt/slides/slide2.xml" Id="R19b0a19cd0194a2e" /><Relationship Type="http://schemas.openxmlformats.org/officeDocument/2006/relationships/slide" Target="/ppt/slides/slide3.xml" Id="R015fbef67d95405a" /><Relationship Type="http://schemas.openxmlformats.org/officeDocument/2006/relationships/slide" Target="/ppt/slides/slide4.xml" Id="R2005044d8ed24d55" /><Relationship Type="http://schemas.openxmlformats.org/officeDocument/2006/relationships/slide" Target="/ppt/slides/slide5.xml" Id="Rf20d5ec2d9744c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1114e53db34e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f32eef0714c1b" /><Relationship Type="http://schemas.openxmlformats.org/officeDocument/2006/relationships/theme" Target="/ppt/slideMasters/theme/theme1.xml" Id="R733681ce197d45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7f32eef0714c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f8d1cf9de41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179cc50c44b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8fc7f103f45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936ecc99f4f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76272120947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COOP NORDVEST AS (1508) COOP PRIX STORDAL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NORDVEST AS (1508) COOP PRIX STORDAL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COOP NORDVEST AS (1508) COOP PRIX STORDAL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NORDVEST AS (1508) COOP PRIX STORDAL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NORDVEST AS (1508) COOP PRIX STORDAL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NORDVEST AS (1508) COOP PRIX STORDAL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7302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27 90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971 774 053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COOP NORDVEST AS (1508) COOP PRIX STORDAL</a:t>
            </a:r>
          </a:p>
        </p:txBody>
      </p:sp>
    </p:spTree>
  </p:cSld>
  <p:clrMapOvr>
    <a:masterClrMapping xmlns:a="http://schemas.openxmlformats.org/drawingml/2006/main"/>
  </p:clrMapOvr>
</p:sld>
</file>