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c82103a42b340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b5b4c23534a9e"/>
  </p:sldMasterIdLst>
  <p:sldIdLst>
    <p:sldId xmlns:r="http://schemas.openxmlformats.org/officeDocument/2006/relationships" id="256" r:id="Rdc6c4b00765749da"/>
    <p:sldId xmlns:r="http://schemas.openxmlformats.org/officeDocument/2006/relationships" id="257" r:id="Ra1abbb91e3624267"/>
    <p:sldId xmlns:r="http://schemas.openxmlformats.org/officeDocument/2006/relationships" id="258" r:id="R691b9b2a60634bd5"/>
    <p:sldId xmlns:r="http://schemas.openxmlformats.org/officeDocument/2006/relationships" id="259" r:id="Ra3b0fc80d65e4487"/>
    <p:sldId xmlns:r="http://schemas.openxmlformats.org/officeDocument/2006/relationships" id="260" r:id="Rdef34a075dfc44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b5b4c23534a9e" /><Relationship Type="http://schemas.openxmlformats.org/officeDocument/2006/relationships/slide" Target="/ppt/slides/slide1.xml" Id="Rdc6c4b00765749da" /><Relationship Type="http://schemas.openxmlformats.org/officeDocument/2006/relationships/slide" Target="/ppt/slides/slide2.xml" Id="Ra1abbb91e3624267" /><Relationship Type="http://schemas.openxmlformats.org/officeDocument/2006/relationships/slide" Target="/ppt/slides/slide3.xml" Id="R691b9b2a60634bd5" /><Relationship Type="http://schemas.openxmlformats.org/officeDocument/2006/relationships/slide" Target="/ppt/slides/slide4.xml" Id="Ra3b0fc80d65e4487" /><Relationship Type="http://schemas.openxmlformats.org/officeDocument/2006/relationships/slide" Target="/ppt/slides/slide5.xml" Id="Rdef34a075dfc44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31177ccb944c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9233c8a074b67" /><Relationship Type="http://schemas.openxmlformats.org/officeDocument/2006/relationships/theme" Target="/ppt/slideMasters/theme/theme1.xml" Id="Ra598b2b0ed15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79233c8a074b6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1dbbe6994f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90cf13e13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50a57c30f48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052bedfb149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dccf4501242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HOLSTAD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971 653 523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HOLSTAD INVEST AS</a:t>
            </a:r>
          </a:p>
        </p:txBody>
      </p:sp>
    </p:spTree>
  </p:cSld>
  <p:clrMapOvr>
    <a:masterClrMapping xmlns:a="http://schemas.openxmlformats.org/drawingml/2006/main"/>
  </p:clrMapOvr>
</p:sld>
</file>