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3e8d23fa483496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b847faf4e64ffe"/>
  </p:sldMasterIdLst>
  <p:sldIdLst>
    <p:sldId xmlns:r="http://schemas.openxmlformats.org/officeDocument/2006/relationships" id="256" r:id="Recc5af1e4edb4160"/>
    <p:sldId xmlns:r="http://schemas.openxmlformats.org/officeDocument/2006/relationships" id="257" r:id="R750853ba3ed4438e"/>
    <p:sldId xmlns:r="http://schemas.openxmlformats.org/officeDocument/2006/relationships" id="258" r:id="R7e7e43bc8e934623"/>
    <p:sldId xmlns:r="http://schemas.openxmlformats.org/officeDocument/2006/relationships" id="259" r:id="Rd60724f0fe814539"/>
    <p:sldId xmlns:r="http://schemas.openxmlformats.org/officeDocument/2006/relationships" id="260" r:id="Re650061c3fe44c19"/>
    <p:sldId xmlns:r="http://schemas.openxmlformats.org/officeDocument/2006/relationships" id="261" r:id="R7d5738420a414959"/>
    <p:sldId xmlns:r="http://schemas.openxmlformats.org/officeDocument/2006/relationships" id="262" r:id="Rb3ddf1dfa5bf4b4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b847faf4e64ffe" /><Relationship Type="http://schemas.openxmlformats.org/officeDocument/2006/relationships/slide" Target="/ppt/slides/slide1.xml" Id="Recc5af1e4edb4160" /><Relationship Type="http://schemas.openxmlformats.org/officeDocument/2006/relationships/slide" Target="/ppt/slides/slide2.xml" Id="R750853ba3ed4438e" /><Relationship Type="http://schemas.openxmlformats.org/officeDocument/2006/relationships/slide" Target="/ppt/slides/slide3.xml" Id="R7e7e43bc8e934623" /><Relationship Type="http://schemas.openxmlformats.org/officeDocument/2006/relationships/slide" Target="/ppt/slides/slide4.xml" Id="Rd60724f0fe814539" /><Relationship Type="http://schemas.openxmlformats.org/officeDocument/2006/relationships/slide" Target="/ppt/slides/slide5.xml" Id="Re650061c3fe44c19" /><Relationship Type="http://schemas.openxmlformats.org/officeDocument/2006/relationships/slide" Target="/ppt/slides/slide6.xml" Id="R7d5738420a414959" /><Relationship Type="http://schemas.openxmlformats.org/officeDocument/2006/relationships/slide" Target="/ppt/slides/slide7.xml" Id="Rb3ddf1dfa5bf4b4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477001f07b4d8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8f2c7dc33c4730" /><Relationship Type="http://schemas.openxmlformats.org/officeDocument/2006/relationships/theme" Target="/ppt/slideMasters/theme/theme1.xml" Id="Rabe318353984447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8f2c7dc33c47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82d5cdf9fe438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5b4efb07ba426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f802bfdcdc4a4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d303438f6b493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6b81fdf9d14bf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2d312a6bf54c5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2026b75b514a4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BRU OG WIESE-HANSEN MURMESTERFORRETNING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 OG WIESE-HANSEN MURMESTERFORRETNING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 OG WIESE-HANSEN MURMESTERFORRETNING AS ble etablert [år] og holder til i Laksevåg.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 OG WIESE-HANSEN MURMESTERFORRETNING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 OG WIESE-HANSEN MURMESTERFORRETNING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 OG WIESE-HANSEN MURMESTERFORRETNING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43 796 222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3 425 574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2 773 797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3 312 489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13 475 495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 OG WIESE-HANSEN MURMESTERFORRETNING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HG HÅNDVERKSGRUPPEN NORGE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 OG WIESE-HANSEN MURMESTERFORRETNING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Fyllingsveien 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5161 Laksevåg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55940940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971 652 527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 OG WIESE-HANSEN MURMESTERFORRETNING AS</a:t>
            </a:r>
          </a:p>
        </p:txBody>
      </p:sp>
    </p:spTree>
  </p:cSld>
  <p:clrMapOvr>
    <a:masterClrMapping xmlns:a="http://schemas.openxmlformats.org/drawingml/2006/main"/>
  </p:clrMapOvr>
</p:sld>
</file>