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4cbe6447c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1959d7b05c4654"/>
  </p:sldMasterIdLst>
  <p:sldIdLst>
    <p:sldId xmlns:r="http://schemas.openxmlformats.org/officeDocument/2006/relationships" id="256" r:id="R56aee562b0f24f80"/>
    <p:sldId xmlns:r="http://schemas.openxmlformats.org/officeDocument/2006/relationships" id="257" r:id="Red69541ca16549f7"/>
    <p:sldId xmlns:r="http://schemas.openxmlformats.org/officeDocument/2006/relationships" id="258" r:id="R01e2e8eed3f94256"/>
    <p:sldId xmlns:r="http://schemas.openxmlformats.org/officeDocument/2006/relationships" id="259" r:id="Rd72ec201f3aa43a2"/>
    <p:sldId xmlns:r="http://schemas.openxmlformats.org/officeDocument/2006/relationships" id="260" r:id="R413ea427afda4d09"/>
    <p:sldId xmlns:r="http://schemas.openxmlformats.org/officeDocument/2006/relationships" id="261" r:id="Reb1356af11f7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959d7b05c4654" /><Relationship Type="http://schemas.openxmlformats.org/officeDocument/2006/relationships/slide" Target="/ppt/slides/slide1.xml" Id="R56aee562b0f24f80" /><Relationship Type="http://schemas.openxmlformats.org/officeDocument/2006/relationships/slide" Target="/ppt/slides/slide2.xml" Id="Red69541ca16549f7" /><Relationship Type="http://schemas.openxmlformats.org/officeDocument/2006/relationships/slide" Target="/ppt/slides/slide3.xml" Id="R01e2e8eed3f94256" /><Relationship Type="http://schemas.openxmlformats.org/officeDocument/2006/relationships/slide" Target="/ppt/slides/slide4.xml" Id="Rd72ec201f3aa43a2" /><Relationship Type="http://schemas.openxmlformats.org/officeDocument/2006/relationships/slide" Target="/ppt/slides/slide5.xml" Id="R413ea427afda4d09" /><Relationship Type="http://schemas.openxmlformats.org/officeDocument/2006/relationships/slide" Target="/ppt/slides/slide6.xml" Id="Reb1356af11f7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b9e9c5e4244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52ee9ddd4fec" /><Relationship Type="http://schemas.openxmlformats.org/officeDocument/2006/relationships/theme" Target="/ppt/slideMasters/theme/theme1.xml" Id="R827d566f4010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052ee9ddd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99bff5a47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04629e9141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7149b6567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5e8fb9be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594217f4043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dced34806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AUKRUSTSENTERET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AUKRUSTSENTERET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−2 942 421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−2 946 071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971 650 974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AUKRUSTSENTERET AS</a:t>
            </a:r>
          </a:p>
        </p:txBody>
      </p:sp>
    </p:spTree>
  </p:cSld>
  <p:clrMapOvr>
    <a:masterClrMapping xmlns:a="http://schemas.openxmlformats.org/drawingml/2006/main"/>
  </p:clrMapOvr>
</p:sld>
</file>