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03fb16db5934c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1391f8add3a463c"/>
  </p:sldMasterIdLst>
  <p:sldIdLst>
    <p:sldId xmlns:r="http://schemas.openxmlformats.org/officeDocument/2006/relationships" id="256" r:id="R32f97820289b45b2"/>
    <p:sldId xmlns:r="http://schemas.openxmlformats.org/officeDocument/2006/relationships" id="257" r:id="R0768d43704cf4fad"/>
    <p:sldId xmlns:r="http://schemas.openxmlformats.org/officeDocument/2006/relationships" id="258" r:id="R75243be7b5f24e0b"/>
    <p:sldId xmlns:r="http://schemas.openxmlformats.org/officeDocument/2006/relationships" id="259" r:id="Re065a065a2874faf"/>
    <p:sldId xmlns:r="http://schemas.openxmlformats.org/officeDocument/2006/relationships" id="260" r:id="R622e5982f47c44fd"/>
    <p:sldId xmlns:r="http://schemas.openxmlformats.org/officeDocument/2006/relationships" id="261" r:id="R98be6df09540437f"/>
    <p:sldId xmlns:r="http://schemas.openxmlformats.org/officeDocument/2006/relationships" id="262" r:id="Ra57dd12f7ed941e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391f8add3a463c" /><Relationship Type="http://schemas.openxmlformats.org/officeDocument/2006/relationships/slide" Target="/ppt/slides/slide1.xml" Id="R32f97820289b45b2" /><Relationship Type="http://schemas.openxmlformats.org/officeDocument/2006/relationships/slide" Target="/ppt/slides/slide2.xml" Id="R0768d43704cf4fad" /><Relationship Type="http://schemas.openxmlformats.org/officeDocument/2006/relationships/slide" Target="/ppt/slides/slide3.xml" Id="R75243be7b5f24e0b" /><Relationship Type="http://schemas.openxmlformats.org/officeDocument/2006/relationships/slide" Target="/ppt/slides/slide4.xml" Id="Re065a065a2874faf" /><Relationship Type="http://schemas.openxmlformats.org/officeDocument/2006/relationships/slide" Target="/ppt/slides/slide5.xml" Id="R622e5982f47c44fd" /><Relationship Type="http://schemas.openxmlformats.org/officeDocument/2006/relationships/slide" Target="/ppt/slides/slide6.xml" Id="R98be6df09540437f" /><Relationship Type="http://schemas.openxmlformats.org/officeDocument/2006/relationships/slide" Target="/ppt/slides/slide7.xml" Id="Ra57dd12f7ed941e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8d381fbb6b475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a067bb47e34a6a" /><Relationship Type="http://schemas.openxmlformats.org/officeDocument/2006/relationships/theme" Target="/ppt/slideMasters/theme/theme1.xml" Id="Rb8bbaa55579741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1a067bb47e34a6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8c61b0b984467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a5e72fba9443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c95f82db6e464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3e7a7c00aa439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00e684b1fc476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417ff38bc845c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37b2c090254a0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 SØNES URMAKER OPTIKER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SØNES URMAKER OPTIKER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 SØNES URMAKER OPTIKER AS ble etablert [år] og holder til i Brumunddal.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SØNES URMAKER OPTIKER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SØNES URMAKER OPTIKER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SØNES URMAKER OPTIKER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5 291 377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439 188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375 815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1 528 854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2 909 323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SØNES URMAKER OPTIKER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SØNES STEIN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SØNES URMAKER OPTIKER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Brugata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2380 Brumunddal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971 648 406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SØNES URMAKER OPTIKER AS</a:t>
            </a:r>
          </a:p>
        </p:txBody>
      </p:sp>
    </p:spTree>
  </p:cSld>
  <p:clrMapOvr>
    <a:masterClrMapping xmlns:a="http://schemas.openxmlformats.org/drawingml/2006/main"/>
  </p:clrMapOvr>
</p:sld>
</file>