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b0daac618347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9ae8fa8284310"/>
  </p:sldMasterIdLst>
  <p:sldIdLst>
    <p:sldId xmlns:r="http://schemas.openxmlformats.org/officeDocument/2006/relationships" id="256" r:id="Rdf608bfae757487a"/>
    <p:sldId xmlns:r="http://schemas.openxmlformats.org/officeDocument/2006/relationships" id="257" r:id="R3c1ca9e6cf784cb2"/>
    <p:sldId xmlns:r="http://schemas.openxmlformats.org/officeDocument/2006/relationships" id="258" r:id="R68b632a792e34f5d"/>
    <p:sldId xmlns:r="http://schemas.openxmlformats.org/officeDocument/2006/relationships" id="259" r:id="R06a693bfe45045b4"/>
    <p:sldId xmlns:r="http://schemas.openxmlformats.org/officeDocument/2006/relationships" id="260" r:id="R77347954e6c1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9ae8fa8284310" /><Relationship Type="http://schemas.openxmlformats.org/officeDocument/2006/relationships/slide" Target="/ppt/slides/slide1.xml" Id="Rdf608bfae757487a" /><Relationship Type="http://schemas.openxmlformats.org/officeDocument/2006/relationships/slide" Target="/ppt/slides/slide2.xml" Id="R3c1ca9e6cf784cb2" /><Relationship Type="http://schemas.openxmlformats.org/officeDocument/2006/relationships/slide" Target="/ppt/slides/slide3.xml" Id="R68b632a792e34f5d" /><Relationship Type="http://schemas.openxmlformats.org/officeDocument/2006/relationships/slide" Target="/ppt/slides/slide4.xml" Id="R06a693bfe45045b4" /><Relationship Type="http://schemas.openxmlformats.org/officeDocument/2006/relationships/slide" Target="/ppt/slides/slide5.xml" Id="R77347954e6c1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35eee6bb1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05f6eb8b54390" /><Relationship Type="http://schemas.openxmlformats.org/officeDocument/2006/relationships/theme" Target="/ppt/slideMasters/theme/theme1.xml" Id="R02dea5d4bedd48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e05f6eb8b5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8a53a6d96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e0a891522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1e27cce9d4f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ebf6823a048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b2d18ba81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FJORDAVED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FJORDAVED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971 645 032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FJORDAVED AS</a:t>
            </a:r>
          </a:p>
        </p:txBody>
      </p:sp>
    </p:spTree>
  </p:cSld>
  <p:clrMapOvr>
    <a:masterClrMapping xmlns:a="http://schemas.openxmlformats.org/drawingml/2006/main"/>
  </p:clrMapOvr>
</p:sld>
</file>