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bcbae2c2e4b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83bfe99aff45d8"/>
  </p:sldMasterIdLst>
  <p:sldIdLst>
    <p:sldId xmlns:r="http://schemas.openxmlformats.org/officeDocument/2006/relationships" id="256" r:id="Rc3772a2db1c74864"/>
    <p:sldId xmlns:r="http://schemas.openxmlformats.org/officeDocument/2006/relationships" id="257" r:id="Rf15e89944ab2493b"/>
    <p:sldId xmlns:r="http://schemas.openxmlformats.org/officeDocument/2006/relationships" id="258" r:id="Rb3d69bb454ee4855"/>
    <p:sldId xmlns:r="http://schemas.openxmlformats.org/officeDocument/2006/relationships" id="259" r:id="R017b9a16a84d420a"/>
    <p:sldId xmlns:r="http://schemas.openxmlformats.org/officeDocument/2006/relationships" id="260" r:id="Rae51adbd73d449d2"/>
    <p:sldId xmlns:r="http://schemas.openxmlformats.org/officeDocument/2006/relationships" id="261" r:id="R36bceb4d774a42ab"/>
    <p:sldId xmlns:r="http://schemas.openxmlformats.org/officeDocument/2006/relationships" id="262" r:id="R298d7dee549a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3bfe99aff45d8" /><Relationship Type="http://schemas.openxmlformats.org/officeDocument/2006/relationships/slide" Target="/ppt/slides/slide1.xml" Id="Rc3772a2db1c74864" /><Relationship Type="http://schemas.openxmlformats.org/officeDocument/2006/relationships/slide" Target="/ppt/slides/slide2.xml" Id="Rf15e89944ab2493b" /><Relationship Type="http://schemas.openxmlformats.org/officeDocument/2006/relationships/slide" Target="/ppt/slides/slide3.xml" Id="Rb3d69bb454ee4855" /><Relationship Type="http://schemas.openxmlformats.org/officeDocument/2006/relationships/slide" Target="/ppt/slides/slide4.xml" Id="R017b9a16a84d420a" /><Relationship Type="http://schemas.openxmlformats.org/officeDocument/2006/relationships/slide" Target="/ppt/slides/slide5.xml" Id="Rae51adbd73d449d2" /><Relationship Type="http://schemas.openxmlformats.org/officeDocument/2006/relationships/slide" Target="/ppt/slides/slide6.xml" Id="R36bceb4d774a42ab" /><Relationship Type="http://schemas.openxmlformats.org/officeDocument/2006/relationships/slide" Target="/ppt/slides/slide7.xml" Id="R298d7dee549a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855560986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6577d074c4d03" /><Relationship Type="http://schemas.openxmlformats.org/officeDocument/2006/relationships/theme" Target="/ppt/slideMasters/theme/theme1.xml" Id="R75d66780417b4f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6577d074c4d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7addc371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ca402d4db48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ea23074ae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ab1d0ca6c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7f1f23632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13713bb8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870cbe2cb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REGNSKAPSHUSET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18 226 566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960 680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1 118 299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4 897 651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 PARTNER INVEST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TRYM RAGNE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33 26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post@regnskapshuset.no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971 644 907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