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0c5694bc2a41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0f744260eb4186"/>
  </p:sldMasterIdLst>
  <p:sldIdLst>
    <p:sldId xmlns:r="http://schemas.openxmlformats.org/officeDocument/2006/relationships" id="256" r:id="R75321491c13b47de"/>
    <p:sldId xmlns:r="http://schemas.openxmlformats.org/officeDocument/2006/relationships" id="257" r:id="R156bc31a09d34b4d"/>
    <p:sldId xmlns:r="http://schemas.openxmlformats.org/officeDocument/2006/relationships" id="258" r:id="R01d9600993e040d5"/>
    <p:sldId xmlns:r="http://schemas.openxmlformats.org/officeDocument/2006/relationships" id="259" r:id="R6a45db39854b4c8e"/>
    <p:sldId xmlns:r="http://schemas.openxmlformats.org/officeDocument/2006/relationships" id="260" r:id="R37a065bb7224412f"/>
    <p:sldId xmlns:r="http://schemas.openxmlformats.org/officeDocument/2006/relationships" id="261" r:id="Raa7a6b12bb734180"/>
    <p:sldId xmlns:r="http://schemas.openxmlformats.org/officeDocument/2006/relationships" id="262" r:id="R644ffd5e1b7e42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0f744260eb4186" /><Relationship Type="http://schemas.openxmlformats.org/officeDocument/2006/relationships/slide" Target="/ppt/slides/slide1.xml" Id="R75321491c13b47de" /><Relationship Type="http://schemas.openxmlformats.org/officeDocument/2006/relationships/slide" Target="/ppt/slides/slide2.xml" Id="R156bc31a09d34b4d" /><Relationship Type="http://schemas.openxmlformats.org/officeDocument/2006/relationships/slide" Target="/ppt/slides/slide3.xml" Id="R01d9600993e040d5" /><Relationship Type="http://schemas.openxmlformats.org/officeDocument/2006/relationships/slide" Target="/ppt/slides/slide4.xml" Id="R6a45db39854b4c8e" /><Relationship Type="http://schemas.openxmlformats.org/officeDocument/2006/relationships/slide" Target="/ppt/slides/slide5.xml" Id="R37a065bb7224412f" /><Relationship Type="http://schemas.openxmlformats.org/officeDocument/2006/relationships/slide" Target="/ppt/slides/slide6.xml" Id="Raa7a6b12bb734180" /><Relationship Type="http://schemas.openxmlformats.org/officeDocument/2006/relationships/slide" Target="/ppt/slides/slide7.xml" Id="R644ffd5e1b7e42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658f3f58574f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3111dea034c9f" /><Relationship Type="http://schemas.openxmlformats.org/officeDocument/2006/relationships/theme" Target="/ppt/slideMasters/theme/theme1.xml" Id="Rd581bdeb78d447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33111dea034c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730facdb648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20d63540a4c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814ad665b4b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14c68aeff42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0b52c65cd4d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4caf30ad448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e037e62ac4b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JØRNSEN TAK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JØRNSEN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JØRNSEN TAK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JØRNSEN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JØRNSEN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JØRNSEN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10 524 162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−677 562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−543 261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858 950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2 912 953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JØRNSEN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CHARM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EKVALD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JØRNSEN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Tømmerkrana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26 44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firmapost@jtak.no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971 644 486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JØRNSEN TAK AS</a:t>
            </a:r>
          </a:p>
        </p:txBody>
      </p:sp>
    </p:spTree>
  </p:cSld>
  <p:clrMapOvr>
    <a:masterClrMapping xmlns:a="http://schemas.openxmlformats.org/drawingml/2006/main"/>
  </p:clrMapOvr>
</p:sld>
</file>