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962981431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06fb3cd704786"/>
  </p:sldMasterIdLst>
  <p:sldIdLst>
    <p:sldId xmlns:r="http://schemas.openxmlformats.org/officeDocument/2006/relationships" id="256" r:id="R1fd9e999016846c3"/>
    <p:sldId xmlns:r="http://schemas.openxmlformats.org/officeDocument/2006/relationships" id="257" r:id="R68f948c74f084d1d"/>
    <p:sldId xmlns:r="http://schemas.openxmlformats.org/officeDocument/2006/relationships" id="258" r:id="Rba94c3ec2c394493"/>
    <p:sldId xmlns:r="http://schemas.openxmlformats.org/officeDocument/2006/relationships" id="259" r:id="R732c36fc30334193"/>
    <p:sldId xmlns:r="http://schemas.openxmlformats.org/officeDocument/2006/relationships" id="260" r:id="R85e04d6684254a5b"/>
    <p:sldId xmlns:r="http://schemas.openxmlformats.org/officeDocument/2006/relationships" id="261" r:id="R6668c5d324c64d45"/>
    <p:sldId xmlns:r="http://schemas.openxmlformats.org/officeDocument/2006/relationships" id="262" r:id="R6b64596fb658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06fb3cd704786" /><Relationship Type="http://schemas.openxmlformats.org/officeDocument/2006/relationships/slide" Target="/ppt/slides/slide1.xml" Id="R1fd9e999016846c3" /><Relationship Type="http://schemas.openxmlformats.org/officeDocument/2006/relationships/slide" Target="/ppt/slides/slide2.xml" Id="R68f948c74f084d1d" /><Relationship Type="http://schemas.openxmlformats.org/officeDocument/2006/relationships/slide" Target="/ppt/slides/slide3.xml" Id="Rba94c3ec2c394493" /><Relationship Type="http://schemas.openxmlformats.org/officeDocument/2006/relationships/slide" Target="/ppt/slides/slide4.xml" Id="R732c36fc30334193" /><Relationship Type="http://schemas.openxmlformats.org/officeDocument/2006/relationships/slide" Target="/ppt/slides/slide5.xml" Id="R85e04d6684254a5b" /><Relationship Type="http://schemas.openxmlformats.org/officeDocument/2006/relationships/slide" Target="/ppt/slides/slide6.xml" Id="R6668c5d324c64d45" /><Relationship Type="http://schemas.openxmlformats.org/officeDocument/2006/relationships/slide" Target="/ppt/slides/slide7.xml" Id="R6b64596fb658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c8bef5f8a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17921b2654115" /><Relationship Type="http://schemas.openxmlformats.org/officeDocument/2006/relationships/theme" Target="/ppt/slideMasters/theme/theme1.xml" Id="Rd9a83f4495a042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d17921b26541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e6a2e8e5247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6171dae7c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629b20dc1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7565680f1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9c5249831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6522cdde94f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466acc406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JØRNSEN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JØRNSEN TAK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10 524 162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−543 261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858 950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CHARM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EKVALD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Tømmerkrana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26 44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firmapost@jtak.no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JØRNSEN TAK AS</a:t>
            </a:r>
          </a:p>
        </p:txBody>
      </p:sp>
    </p:spTree>
  </p:cSld>
  <p:clrMapOvr>
    <a:masterClrMapping xmlns:a="http://schemas.openxmlformats.org/drawingml/2006/main"/>
  </p:clrMapOvr>
</p:sld>
</file>