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8c2297c936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7c723539441f4"/>
  </p:sldMasterIdLst>
  <p:sldIdLst>
    <p:sldId xmlns:r="http://schemas.openxmlformats.org/officeDocument/2006/relationships" id="256" r:id="Rc617c0b6b9ea4976"/>
    <p:sldId xmlns:r="http://schemas.openxmlformats.org/officeDocument/2006/relationships" id="257" r:id="R5da269b79a9b458a"/>
    <p:sldId xmlns:r="http://schemas.openxmlformats.org/officeDocument/2006/relationships" id="258" r:id="R8a9bfacfe01e478a"/>
    <p:sldId xmlns:r="http://schemas.openxmlformats.org/officeDocument/2006/relationships" id="259" r:id="R42ac8b8f46da41a4"/>
    <p:sldId xmlns:r="http://schemas.openxmlformats.org/officeDocument/2006/relationships" id="260" r:id="Rc5386ad0a4964956"/>
    <p:sldId xmlns:r="http://schemas.openxmlformats.org/officeDocument/2006/relationships" id="261" r:id="R87bd8c1fdfdf4f7c"/>
    <p:sldId xmlns:r="http://schemas.openxmlformats.org/officeDocument/2006/relationships" id="262" r:id="R1de9a042437d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7c723539441f4" /><Relationship Type="http://schemas.openxmlformats.org/officeDocument/2006/relationships/slide" Target="/ppt/slides/slide1.xml" Id="Rc617c0b6b9ea4976" /><Relationship Type="http://schemas.openxmlformats.org/officeDocument/2006/relationships/slide" Target="/ppt/slides/slide2.xml" Id="R5da269b79a9b458a" /><Relationship Type="http://schemas.openxmlformats.org/officeDocument/2006/relationships/slide" Target="/ppt/slides/slide3.xml" Id="R8a9bfacfe01e478a" /><Relationship Type="http://schemas.openxmlformats.org/officeDocument/2006/relationships/slide" Target="/ppt/slides/slide4.xml" Id="R42ac8b8f46da41a4" /><Relationship Type="http://schemas.openxmlformats.org/officeDocument/2006/relationships/slide" Target="/ppt/slides/slide5.xml" Id="Rc5386ad0a4964956" /><Relationship Type="http://schemas.openxmlformats.org/officeDocument/2006/relationships/slide" Target="/ppt/slides/slide6.xml" Id="R87bd8c1fdfdf4f7c" /><Relationship Type="http://schemas.openxmlformats.org/officeDocument/2006/relationships/slide" Target="/ppt/slides/slide7.xml" Id="R1de9a042437d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8eca178a0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9001cdf37497f" /><Relationship Type="http://schemas.openxmlformats.org/officeDocument/2006/relationships/theme" Target="/ppt/slideMasters/theme/theme1.xml" Id="R48a724bf55d3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9001cdf37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914108229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37529a85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fd2138980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6a37fde99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8eca691cb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7dd5870c47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5cd6a3c19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ØST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ØST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14 174 228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14 555 919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NORGE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