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29558d91d840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af8261dc5542ba"/>
  </p:sldMasterIdLst>
  <p:sldIdLst>
    <p:sldId xmlns:r="http://schemas.openxmlformats.org/officeDocument/2006/relationships" id="256" r:id="R905dcd389e934c1a"/>
    <p:sldId xmlns:r="http://schemas.openxmlformats.org/officeDocument/2006/relationships" id="257" r:id="R60ec48bc2a204c28"/>
    <p:sldId xmlns:r="http://schemas.openxmlformats.org/officeDocument/2006/relationships" id="258" r:id="R658f44a9cb464259"/>
    <p:sldId xmlns:r="http://schemas.openxmlformats.org/officeDocument/2006/relationships" id="259" r:id="R85bd799cf57e434c"/>
    <p:sldId xmlns:r="http://schemas.openxmlformats.org/officeDocument/2006/relationships" id="260" r:id="R1d80f0b230824ee9"/>
    <p:sldId xmlns:r="http://schemas.openxmlformats.org/officeDocument/2006/relationships" id="261" r:id="Rf9b28953db2041ba"/>
    <p:sldId xmlns:r="http://schemas.openxmlformats.org/officeDocument/2006/relationships" id="262" r:id="R098325753feb4c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f8261dc5542ba" /><Relationship Type="http://schemas.openxmlformats.org/officeDocument/2006/relationships/slide" Target="/ppt/slides/slide1.xml" Id="R905dcd389e934c1a" /><Relationship Type="http://schemas.openxmlformats.org/officeDocument/2006/relationships/slide" Target="/ppt/slides/slide2.xml" Id="R60ec48bc2a204c28" /><Relationship Type="http://schemas.openxmlformats.org/officeDocument/2006/relationships/slide" Target="/ppt/slides/slide3.xml" Id="R658f44a9cb464259" /><Relationship Type="http://schemas.openxmlformats.org/officeDocument/2006/relationships/slide" Target="/ppt/slides/slide4.xml" Id="R85bd799cf57e434c" /><Relationship Type="http://schemas.openxmlformats.org/officeDocument/2006/relationships/slide" Target="/ppt/slides/slide5.xml" Id="R1d80f0b230824ee9" /><Relationship Type="http://schemas.openxmlformats.org/officeDocument/2006/relationships/slide" Target="/ppt/slides/slide6.xml" Id="Rf9b28953db2041ba" /><Relationship Type="http://schemas.openxmlformats.org/officeDocument/2006/relationships/slide" Target="/ppt/slides/slide7.xml" Id="R098325753feb4c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549309c81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9e9c58b8b484c" /><Relationship Type="http://schemas.openxmlformats.org/officeDocument/2006/relationships/theme" Target="/ppt/slideMasters/theme/theme1.xml" Id="R00427db032824e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09e9c58b8b48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889e056264b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adac1388b40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9cc9d4e6f44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d57ea418d4c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402e51b4749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d363fff824f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d32893b134a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HAMNVIK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HAMNVIK EIENDOM AS ble etablert [år] og holder til i Furuflaten.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1 765 469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11 208 532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11 408 541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HAMNVIK RUNE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HAMNVIK TERJE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HAMNVIK STÅLE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Grønnvollveien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9062 Furuflaten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71 25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stale@hamnvik.no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971 597 313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HAMNVIK EIENDOM AS</a:t>
            </a:r>
          </a:p>
        </p:txBody>
      </p:sp>
    </p:spTree>
  </p:cSld>
  <p:clrMapOvr>
    <a:masterClrMapping xmlns:a="http://schemas.openxmlformats.org/drawingml/2006/main"/>
  </p:clrMapOvr>
</p:sld>
</file>