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ffcab4da2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e9a360cc546ec"/>
  </p:sldMasterIdLst>
  <p:sldIdLst>
    <p:sldId xmlns:r="http://schemas.openxmlformats.org/officeDocument/2006/relationships" id="256" r:id="R88ae01355921401c"/>
    <p:sldId xmlns:r="http://schemas.openxmlformats.org/officeDocument/2006/relationships" id="257" r:id="Rd94bba0bb9b940bc"/>
    <p:sldId xmlns:r="http://schemas.openxmlformats.org/officeDocument/2006/relationships" id="258" r:id="R03f536224d1c437e"/>
    <p:sldId xmlns:r="http://schemas.openxmlformats.org/officeDocument/2006/relationships" id="259" r:id="R08a0ff00b80e48c4"/>
    <p:sldId xmlns:r="http://schemas.openxmlformats.org/officeDocument/2006/relationships" id="260" r:id="R35c37aaefa21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e9a360cc546ec" /><Relationship Type="http://schemas.openxmlformats.org/officeDocument/2006/relationships/slide" Target="/ppt/slides/slide1.xml" Id="R88ae01355921401c" /><Relationship Type="http://schemas.openxmlformats.org/officeDocument/2006/relationships/slide" Target="/ppt/slides/slide2.xml" Id="Rd94bba0bb9b940bc" /><Relationship Type="http://schemas.openxmlformats.org/officeDocument/2006/relationships/slide" Target="/ppt/slides/slide3.xml" Id="R03f536224d1c437e" /><Relationship Type="http://schemas.openxmlformats.org/officeDocument/2006/relationships/slide" Target="/ppt/slides/slide4.xml" Id="R08a0ff00b80e48c4" /><Relationship Type="http://schemas.openxmlformats.org/officeDocument/2006/relationships/slide" Target="/ppt/slides/slide5.xml" Id="R35c37aaefa21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d625b4290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ce50ee81d4688" /><Relationship Type="http://schemas.openxmlformats.org/officeDocument/2006/relationships/theme" Target="/ppt/slideMasters/theme/theme1.xml" Id="Ra9fe9d30064b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ece50ee81d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b80277a854f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7bd884d3d4b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1f0f5e7ac43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a320f03814e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222f69fc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BEDRIFTSPEDAGOGISK FORLAG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BEDRIFTSPEDAGOGISK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BEDRIFTSPEDAGOGISK FORLAG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BEDRIFTSPEDAGOGISK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BEDRIFTSPEDAGOGISK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BEDRIFTSPEDAGOGISK FORLAG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971 597 135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BEDRIFTSPEDAGOGISK FORLAG AS</a:t>
            </a:r>
          </a:p>
        </p:txBody>
      </p:sp>
    </p:spTree>
  </p:cSld>
  <p:clrMapOvr>
    <a:masterClrMapping xmlns:a="http://schemas.openxmlformats.org/drawingml/2006/main"/>
  </p:clrMapOvr>
</p:sld>
</file>