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5bd87e3d1e4c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a44413b0c4c45"/>
  </p:sldMasterIdLst>
  <p:sldIdLst>
    <p:sldId xmlns:r="http://schemas.openxmlformats.org/officeDocument/2006/relationships" id="256" r:id="R80ca9067635e4790"/>
    <p:sldId xmlns:r="http://schemas.openxmlformats.org/officeDocument/2006/relationships" id="257" r:id="R5b07235c9f794dc6"/>
    <p:sldId xmlns:r="http://schemas.openxmlformats.org/officeDocument/2006/relationships" id="258" r:id="R59436dec9e2f4a22"/>
    <p:sldId xmlns:r="http://schemas.openxmlformats.org/officeDocument/2006/relationships" id="259" r:id="R412d7643ffc7495d"/>
    <p:sldId xmlns:r="http://schemas.openxmlformats.org/officeDocument/2006/relationships" id="260" r:id="R3a0d1c9781fb4aba"/>
    <p:sldId xmlns:r="http://schemas.openxmlformats.org/officeDocument/2006/relationships" id="261" r:id="R22e3f138b58a4983"/>
    <p:sldId xmlns:r="http://schemas.openxmlformats.org/officeDocument/2006/relationships" id="262" r:id="R67545f9f006d48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a44413b0c4c45" /><Relationship Type="http://schemas.openxmlformats.org/officeDocument/2006/relationships/slide" Target="/ppt/slides/slide1.xml" Id="R80ca9067635e4790" /><Relationship Type="http://schemas.openxmlformats.org/officeDocument/2006/relationships/slide" Target="/ppt/slides/slide2.xml" Id="R5b07235c9f794dc6" /><Relationship Type="http://schemas.openxmlformats.org/officeDocument/2006/relationships/slide" Target="/ppt/slides/slide3.xml" Id="R59436dec9e2f4a22" /><Relationship Type="http://schemas.openxmlformats.org/officeDocument/2006/relationships/slide" Target="/ppt/slides/slide4.xml" Id="R412d7643ffc7495d" /><Relationship Type="http://schemas.openxmlformats.org/officeDocument/2006/relationships/slide" Target="/ppt/slides/slide5.xml" Id="R3a0d1c9781fb4aba" /><Relationship Type="http://schemas.openxmlformats.org/officeDocument/2006/relationships/slide" Target="/ppt/slides/slide6.xml" Id="R22e3f138b58a4983" /><Relationship Type="http://schemas.openxmlformats.org/officeDocument/2006/relationships/slide" Target="/ppt/slides/slide7.xml" Id="R67545f9f006d48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6c03887ef46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5bfc9ae464dfe" /><Relationship Type="http://schemas.openxmlformats.org/officeDocument/2006/relationships/theme" Target="/ppt/slideMasters/theme/theme1.xml" Id="Rb9254d0f79bc45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05bfc9ae464d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c03be9adb41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e9e8f55de4d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248752a7048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ba50e246245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23d7062f44d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4b3ce93b944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08333a6cc45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MARLOW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MARLOW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−136 731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11 068 488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11 631 595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MARLOW PER KOLSTAD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MARLOW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Skaujordveien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22410426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971 596 066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MARLOW INVEST AS</a:t>
            </a:r>
          </a:p>
        </p:txBody>
      </p:sp>
    </p:spTree>
  </p:cSld>
  <p:clrMapOvr>
    <a:masterClrMapping xmlns:a="http://schemas.openxmlformats.org/drawingml/2006/main"/>
  </p:clrMapOvr>
</p:sld>
</file>