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6cc13e92986c4091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be126a168ee44394"/>
  </p:sldMasterIdLst>
  <p:sldIdLst>
    <p:sldId xmlns:r="http://schemas.openxmlformats.org/officeDocument/2006/relationships" id="256" r:id="R2be0d471a5fe463d"/>
    <p:sldId xmlns:r="http://schemas.openxmlformats.org/officeDocument/2006/relationships" id="257" r:id="R044ce55927a24510"/>
    <p:sldId xmlns:r="http://schemas.openxmlformats.org/officeDocument/2006/relationships" id="258" r:id="R42b2620b5dbd4cc2"/>
    <p:sldId xmlns:r="http://schemas.openxmlformats.org/officeDocument/2006/relationships" id="259" r:id="R385f985623bd4f6d"/>
    <p:sldId xmlns:r="http://schemas.openxmlformats.org/officeDocument/2006/relationships" id="260" r:id="R3f16d32ef2324ba9"/>
    <p:sldId xmlns:r="http://schemas.openxmlformats.org/officeDocument/2006/relationships" id="261" r:id="R5eb4f6a2994e4564"/>
    <p:sldId xmlns:r="http://schemas.openxmlformats.org/officeDocument/2006/relationships" id="262" r:id="R208a4f498e0d4bce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e126a168ee44394" /><Relationship Type="http://schemas.openxmlformats.org/officeDocument/2006/relationships/slide" Target="/ppt/slides/slide1.xml" Id="R2be0d471a5fe463d" /><Relationship Type="http://schemas.openxmlformats.org/officeDocument/2006/relationships/slide" Target="/ppt/slides/slide2.xml" Id="R044ce55927a24510" /><Relationship Type="http://schemas.openxmlformats.org/officeDocument/2006/relationships/slide" Target="/ppt/slides/slide3.xml" Id="R42b2620b5dbd4cc2" /><Relationship Type="http://schemas.openxmlformats.org/officeDocument/2006/relationships/slide" Target="/ppt/slides/slide4.xml" Id="R385f985623bd4f6d" /><Relationship Type="http://schemas.openxmlformats.org/officeDocument/2006/relationships/slide" Target="/ppt/slides/slide5.xml" Id="R3f16d32ef2324ba9" /><Relationship Type="http://schemas.openxmlformats.org/officeDocument/2006/relationships/slide" Target="/ppt/slides/slide6.xml" Id="R5eb4f6a2994e4564" /><Relationship Type="http://schemas.openxmlformats.org/officeDocument/2006/relationships/slide" Target="/ppt/slides/slide7.xml" Id="R208a4f498e0d4bce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8771a11d00243f0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4ba077f54084ed3" /><Relationship Type="http://schemas.openxmlformats.org/officeDocument/2006/relationships/theme" Target="/ppt/slideMasters/theme/theme1.xml" Id="Re7c6ba29bb0f49f7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b4ba077f54084ed3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1e4f6a3ea8241e5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12030c2c0bf4fdf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2041ca3a69a4daa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32fa0d64bf64da4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c330c720fea426e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5a6385d264c4c79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982682df97c4218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TIGERSTADEN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TIGERSTADEN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TIGERSTADEN INVEST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TIGERSTADEN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TIGERSTADEN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TIGERSTADEN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43 043 406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42 824 420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37 795 004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115 007 525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235 522 311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TIGERSTADEN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TIGERSTADEN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TIGERSTADEN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Olav Vs gate 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0161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971 595 833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TIGERSTADEN INVEST AS</a:t>
            </a:r>
          </a:p>
        </p:txBody>
      </p:sp>
    </p:spTree>
  </p:cSld>
  <p:clrMapOvr>
    <a:masterClrMapping xmlns:a="http://schemas.openxmlformats.org/drawingml/2006/main"/>
  </p:clrMapOvr>
</p:sld>
</file>