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de7c13d489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3308e5885a47ff"/>
  </p:sldMasterIdLst>
  <p:sldIdLst>
    <p:sldId xmlns:r="http://schemas.openxmlformats.org/officeDocument/2006/relationships" id="256" r:id="Rd2feaf88674d409b"/>
    <p:sldId xmlns:r="http://schemas.openxmlformats.org/officeDocument/2006/relationships" id="257" r:id="Rdaaf3d7e8d69402b"/>
    <p:sldId xmlns:r="http://schemas.openxmlformats.org/officeDocument/2006/relationships" id="258" r:id="R6902c27f8c874c2f"/>
    <p:sldId xmlns:r="http://schemas.openxmlformats.org/officeDocument/2006/relationships" id="259" r:id="Rc58219f06c794169"/>
    <p:sldId xmlns:r="http://schemas.openxmlformats.org/officeDocument/2006/relationships" id="260" r:id="R1a1e48b0e4b349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308e5885a47ff" /><Relationship Type="http://schemas.openxmlformats.org/officeDocument/2006/relationships/slide" Target="/ppt/slides/slide1.xml" Id="Rd2feaf88674d409b" /><Relationship Type="http://schemas.openxmlformats.org/officeDocument/2006/relationships/slide" Target="/ppt/slides/slide2.xml" Id="Rdaaf3d7e8d69402b" /><Relationship Type="http://schemas.openxmlformats.org/officeDocument/2006/relationships/slide" Target="/ppt/slides/slide3.xml" Id="R6902c27f8c874c2f" /><Relationship Type="http://schemas.openxmlformats.org/officeDocument/2006/relationships/slide" Target="/ppt/slides/slide4.xml" Id="Rc58219f06c794169" /><Relationship Type="http://schemas.openxmlformats.org/officeDocument/2006/relationships/slide" Target="/ppt/slides/slide5.xml" Id="R1a1e48b0e4b349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53602da15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d462d4c544f85" /><Relationship Type="http://schemas.openxmlformats.org/officeDocument/2006/relationships/theme" Target="/ppt/slideMasters/theme/theme1.xml" Id="R8e57be0dd71c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5d462d4c544f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cf0c50fb846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8fb96210c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728ccd18b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e84631473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99c3357f743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BELLEVUE DAGLIGVARER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BELLEVUE DAGLIGVARER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BELLEVUE DAGLIGVARER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BELLEVUE DAGLIGVARER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BELLEVUE DAGLIGVARER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BELLEVUE DAGLIGVARER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971 592 273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BELLEVUE DAGLIGVARER AS</a:t>
            </a:r>
          </a:p>
        </p:txBody>
      </p:sp>
    </p:spTree>
  </p:cSld>
  <p:clrMapOvr>
    <a:masterClrMapping xmlns:a="http://schemas.openxmlformats.org/drawingml/2006/main"/>
  </p:clrMapOvr>
</p:sld>
</file>