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1ff0172d8d49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2ce8fc40574a58"/>
  </p:sldMasterIdLst>
  <p:sldIdLst>
    <p:sldId xmlns:r="http://schemas.openxmlformats.org/officeDocument/2006/relationships" id="256" r:id="R4568601df0704aef"/>
    <p:sldId xmlns:r="http://schemas.openxmlformats.org/officeDocument/2006/relationships" id="257" r:id="R6b49b2589d834494"/>
    <p:sldId xmlns:r="http://schemas.openxmlformats.org/officeDocument/2006/relationships" id="258" r:id="Rd4b59eae5d224d46"/>
    <p:sldId xmlns:r="http://schemas.openxmlformats.org/officeDocument/2006/relationships" id="259" r:id="R80dc8e0f77e94ca1"/>
    <p:sldId xmlns:r="http://schemas.openxmlformats.org/officeDocument/2006/relationships" id="260" r:id="R98db5cc42b4f4626"/>
    <p:sldId xmlns:r="http://schemas.openxmlformats.org/officeDocument/2006/relationships" id="261" r:id="Rcdc560c831f14294"/>
    <p:sldId xmlns:r="http://schemas.openxmlformats.org/officeDocument/2006/relationships" id="262" r:id="R4a7af97ed43342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2ce8fc40574a58" /><Relationship Type="http://schemas.openxmlformats.org/officeDocument/2006/relationships/slide" Target="/ppt/slides/slide1.xml" Id="R4568601df0704aef" /><Relationship Type="http://schemas.openxmlformats.org/officeDocument/2006/relationships/slide" Target="/ppt/slides/slide2.xml" Id="R6b49b2589d834494" /><Relationship Type="http://schemas.openxmlformats.org/officeDocument/2006/relationships/slide" Target="/ppt/slides/slide3.xml" Id="Rd4b59eae5d224d46" /><Relationship Type="http://schemas.openxmlformats.org/officeDocument/2006/relationships/slide" Target="/ppt/slides/slide4.xml" Id="R80dc8e0f77e94ca1" /><Relationship Type="http://schemas.openxmlformats.org/officeDocument/2006/relationships/slide" Target="/ppt/slides/slide5.xml" Id="R98db5cc42b4f4626" /><Relationship Type="http://schemas.openxmlformats.org/officeDocument/2006/relationships/slide" Target="/ppt/slides/slide6.xml" Id="Rcdc560c831f14294" /><Relationship Type="http://schemas.openxmlformats.org/officeDocument/2006/relationships/slide" Target="/ppt/slides/slide7.xml" Id="R4a7af97ed43342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aa2388bd084c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b1ac7f6cb4cce" /><Relationship Type="http://schemas.openxmlformats.org/officeDocument/2006/relationships/theme" Target="/ppt/slideMasters/theme/theme1.xml" Id="R4eb9ac4328b346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1b1ac7f6cb4c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566292bdd4f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cab4eb5294d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72c21bc1243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d74801eff48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d7c9d62bc4d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5f8fa15f541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a068ebae742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EMO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−368 977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1 393 785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28 722 966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35 168 819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MOSVOLD ELISABETH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Dreggveien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elisabethmosvold@hotmail.com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971 591 323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EMO AS</a:t>
            </a:r>
          </a:p>
        </p:txBody>
      </p:sp>
    </p:spTree>
  </p:cSld>
  <p:clrMapOvr>
    <a:masterClrMapping xmlns:a="http://schemas.openxmlformats.org/drawingml/2006/main"/>
  </p:clrMapOvr>
</p:sld>
</file>