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68d2c9caaa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d43c3f17a47af"/>
  </p:sldMasterIdLst>
  <p:sldIdLst>
    <p:sldId xmlns:r="http://schemas.openxmlformats.org/officeDocument/2006/relationships" id="256" r:id="R55dfb6578c5447c9"/>
    <p:sldId xmlns:r="http://schemas.openxmlformats.org/officeDocument/2006/relationships" id="257" r:id="Rc4906dd4c1204220"/>
    <p:sldId xmlns:r="http://schemas.openxmlformats.org/officeDocument/2006/relationships" id="258" r:id="R119612cafb484dde"/>
    <p:sldId xmlns:r="http://schemas.openxmlformats.org/officeDocument/2006/relationships" id="259" r:id="R384522ae9b054361"/>
    <p:sldId xmlns:r="http://schemas.openxmlformats.org/officeDocument/2006/relationships" id="260" r:id="Rb158f452f1cd4e4f"/>
    <p:sldId xmlns:r="http://schemas.openxmlformats.org/officeDocument/2006/relationships" id="261" r:id="Rf7d3f46ed7aa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d43c3f17a47af" /><Relationship Type="http://schemas.openxmlformats.org/officeDocument/2006/relationships/slide" Target="/ppt/slides/slide1.xml" Id="R55dfb6578c5447c9" /><Relationship Type="http://schemas.openxmlformats.org/officeDocument/2006/relationships/slide" Target="/ppt/slides/slide2.xml" Id="Rc4906dd4c1204220" /><Relationship Type="http://schemas.openxmlformats.org/officeDocument/2006/relationships/slide" Target="/ppt/slides/slide3.xml" Id="R119612cafb484dde" /><Relationship Type="http://schemas.openxmlformats.org/officeDocument/2006/relationships/slide" Target="/ppt/slides/slide4.xml" Id="R384522ae9b054361" /><Relationship Type="http://schemas.openxmlformats.org/officeDocument/2006/relationships/slide" Target="/ppt/slides/slide5.xml" Id="Rb158f452f1cd4e4f" /><Relationship Type="http://schemas.openxmlformats.org/officeDocument/2006/relationships/slide" Target="/ppt/slides/slide6.xml" Id="Rf7d3f46ed7aa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e12922e23042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60cfe7fe4f67" /><Relationship Type="http://schemas.openxmlformats.org/officeDocument/2006/relationships/theme" Target="/ppt/slideMasters/theme/theme1.xml" Id="Raafec5f2aff2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760cfe7fe4f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363bc1058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ff298144143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842192229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e57fdf7174f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6b1aceaa4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a89014724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AMPHIBIA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AMPHIBIA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996 610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417 634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Skoledalen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06 43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firmapost@amphibia.no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971 590 734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