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b57a1bd48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7362d7dc94f11"/>
  </p:sldMasterIdLst>
  <p:sldIdLst>
    <p:sldId xmlns:r="http://schemas.openxmlformats.org/officeDocument/2006/relationships" id="256" r:id="R6c0a240bb2a74d5f"/>
    <p:sldId xmlns:r="http://schemas.openxmlformats.org/officeDocument/2006/relationships" id="257" r:id="R0d256aa1f2654faa"/>
    <p:sldId xmlns:r="http://schemas.openxmlformats.org/officeDocument/2006/relationships" id="258" r:id="R341fc1a0de2d45f1"/>
    <p:sldId xmlns:r="http://schemas.openxmlformats.org/officeDocument/2006/relationships" id="259" r:id="R96fa5ad3709c4fee"/>
    <p:sldId xmlns:r="http://schemas.openxmlformats.org/officeDocument/2006/relationships" id="260" r:id="Rf66960f7ebe9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7362d7dc94f11" /><Relationship Type="http://schemas.openxmlformats.org/officeDocument/2006/relationships/slide" Target="/ppt/slides/slide1.xml" Id="R6c0a240bb2a74d5f" /><Relationship Type="http://schemas.openxmlformats.org/officeDocument/2006/relationships/slide" Target="/ppt/slides/slide2.xml" Id="R0d256aa1f2654faa" /><Relationship Type="http://schemas.openxmlformats.org/officeDocument/2006/relationships/slide" Target="/ppt/slides/slide3.xml" Id="R341fc1a0de2d45f1" /><Relationship Type="http://schemas.openxmlformats.org/officeDocument/2006/relationships/slide" Target="/ppt/slides/slide4.xml" Id="R96fa5ad3709c4fee" /><Relationship Type="http://schemas.openxmlformats.org/officeDocument/2006/relationships/slide" Target="/ppt/slides/slide5.xml" Id="Rf66960f7ebe9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55c439ff1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1484aca3b4a7d" /><Relationship Type="http://schemas.openxmlformats.org/officeDocument/2006/relationships/theme" Target="/ppt/slideMasters/theme/theme1.xml" Id="Rbe7bf07434e3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1484aca3b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68d62d2f5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e24d94f2a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934a2da8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f78f95803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de50c3ce2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INVESTORUS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971 589 531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INVESTORUS AS</a:t>
            </a:r>
          </a:p>
        </p:txBody>
      </p:sp>
    </p:spTree>
  </p:cSld>
  <p:clrMapOvr>
    <a:masterClrMapping xmlns:a="http://schemas.openxmlformats.org/drawingml/2006/main"/>
  </p:clrMapOvr>
</p:sld>
</file>