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39a5dc1fe34f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30bf00b33b427a"/>
  </p:sldMasterIdLst>
  <p:sldIdLst>
    <p:sldId xmlns:r="http://schemas.openxmlformats.org/officeDocument/2006/relationships" id="256" r:id="Rc9c6a14f4ac64960"/>
    <p:sldId xmlns:r="http://schemas.openxmlformats.org/officeDocument/2006/relationships" id="257" r:id="Rf72de8b4dcbc4bb3"/>
    <p:sldId xmlns:r="http://schemas.openxmlformats.org/officeDocument/2006/relationships" id="258" r:id="Ra02065587d2e4082"/>
    <p:sldId xmlns:r="http://schemas.openxmlformats.org/officeDocument/2006/relationships" id="259" r:id="R5b639e897d1849de"/>
    <p:sldId xmlns:r="http://schemas.openxmlformats.org/officeDocument/2006/relationships" id="260" r:id="R50d9f2c767944b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0bf00b33b427a" /><Relationship Type="http://schemas.openxmlformats.org/officeDocument/2006/relationships/slide" Target="/ppt/slides/slide1.xml" Id="Rc9c6a14f4ac64960" /><Relationship Type="http://schemas.openxmlformats.org/officeDocument/2006/relationships/slide" Target="/ppt/slides/slide2.xml" Id="Rf72de8b4dcbc4bb3" /><Relationship Type="http://schemas.openxmlformats.org/officeDocument/2006/relationships/slide" Target="/ppt/slides/slide3.xml" Id="Ra02065587d2e4082" /><Relationship Type="http://schemas.openxmlformats.org/officeDocument/2006/relationships/slide" Target="/ppt/slides/slide4.xml" Id="R5b639e897d1849de" /><Relationship Type="http://schemas.openxmlformats.org/officeDocument/2006/relationships/slide" Target="/ppt/slides/slide5.xml" Id="R50d9f2c767944b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fd247420140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73908239840a3" /><Relationship Type="http://schemas.openxmlformats.org/officeDocument/2006/relationships/theme" Target="/ppt/slideMasters/theme/theme1.xml" Id="R24890de935ad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73908239840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aca3060fc42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51ca0852946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ddba1d71049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86e943e1b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d38d87bc94f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BILAUKSJON ØSTFOLD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BILAUKSJON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BILAUKSJON ØSTFOLD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BILAUKSJON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BILAUKSJON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BILAUKSJON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971 589 108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BILAUKSJON ØSTFOLD AS</a:t>
            </a:r>
          </a:p>
        </p:txBody>
      </p:sp>
    </p:spTree>
  </p:cSld>
  <p:clrMapOvr>
    <a:masterClrMapping xmlns:a="http://schemas.openxmlformats.org/drawingml/2006/main"/>
  </p:clrMapOvr>
</p:sld>
</file>