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8c681e1f97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0a8e38f6645c8"/>
  </p:sldMasterIdLst>
  <p:sldIdLst>
    <p:sldId xmlns:r="http://schemas.openxmlformats.org/officeDocument/2006/relationships" id="256" r:id="R55dc091e61954574"/>
    <p:sldId xmlns:r="http://schemas.openxmlformats.org/officeDocument/2006/relationships" id="257" r:id="Rcdfd596692814c74"/>
    <p:sldId xmlns:r="http://schemas.openxmlformats.org/officeDocument/2006/relationships" id="258" r:id="R8b5c0ba21a534f43"/>
    <p:sldId xmlns:r="http://schemas.openxmlformats.org/officeDocument/2006/relationships" id="259" r:id="Rdeb72590dafb4915"/>
    <p:sldId xmlns:r="http://schemas.openxmlformats.org/officeDocument/2006/relationships" id="260" r:id="R492cae26579e43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0a8e38f6645c8" /><Relationship Type="http://schemas.openxmlformats.org/officeDocument/2006/relationships/slide" Target="/ppt/slides/slide1.xml" Id="R55dc091e61954574" /><Relationship Type="http://schemas.openxmlformats.org/officeDocument/2006/relationships/slide" Target="/ppt/slides/slide2.xml" Id="Rcdfd596692814c74" /><Relationship Type="http://schemas.openxmlformats.org/officeDocument/2006/relationships/slide" Target="/ppt/slides/slide3.xml" Id="R8b5c0ba21a534f43" /><Relationship Type="http://schemas.openxmlformats.org/officeDocument/2006/relationships/slide" Target="/ppt/slides/slide4.xml" Id="Rdeb72590dafb4915" /><Relationship Type="http://schemas.openxmlformats.org/officeDocument/2006/relationships/slide" Target="/ppt/slides/slide5.xml" Id="R492cae26579e43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687f9e8774c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7ee5bb11d417f" /><Relationship Type="http://schemas.openxmlformats.org/officeDocument/2006/relationships/theme" Target="/ppt/slideMasters/theme/theme1.xml" Id="Rc51816443a0940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b7ee5bb11d41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d2abb23784b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1eab8a55a4f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b50b949c346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ca386fa7146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b43dc52924d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MEHREN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MEHREN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MEHREN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MEHREN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MEHREN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MEHREN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971 588 233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MEHREN EIENDOMSUTVIKLING AS</a:t>
            </a:r>
          </a:p>
        </p:txBody>
      </p:sp>
    </p:spTree>
  </p:cSld>
  <p:clrMapOvr>
    <a:masterClrMapping xmlns:a="http://schemas.openxmlformats.org/drawingml/2006/main"/>
  </p:clrMapOvr>
</p:sld>
</file>