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ad7f89a3904e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93db0157a4d49"/>
  </p:sldMasterIdLst>
  <p:sldIdLst>
    <p:sldId xmlns:r="http://schemas.openxmlformats.org/officeDocument/2006/relationships" id="256" r:id="Rdbca41760abf4371"/>
    <p:sldId xmlns:r="http://schemas.openxmlformats.org/officeDocument/2006/relationships" id="257" r:id="R0b0b8df11b0448f3"/>
    <p:sldId xmlns:r="http://schemas.openxmlformats.org/officeDocument/2006/relationships" id="258" r:id="R7af35e9b6d0347b0"/>
    <p:sldId xmlns:r="http://schemas.openxmlformats.org/officeDocument/2006/relationships" id="259" r:id="R3129462d28c34ffc"/>
    <p:sldId xmlns:r="http://schemas.openxmlformats.org/officeDocument/2006/relationships" id="260" r:id="Rdebddba41f55448b"/>
    <p:sldId xmlns:r="http://schemas.openxmlformats.org/officeDocument/2006/relationships" id="261" r:id="Ra7e65d2cb6ad4102"/>
    <p:sldId xmlns:r="http://schemas.openxmlformats.org/officeDocument/2006/relationships" id="262" r:id="R5ba37bbf1eca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93db0157a4d49" /><Relationship Type="http://schemas.openxmlformats.org/officeDocument/2006/relationships/slide" Target="/ppt/slides/slide1.xml" Id="Rdbca41760abf4371" /><Relationship Type="http://schemas.openxmlformats.org/officeDocument/2006/relationships/slide" Target="/ppt/slides/slide2.xml" Id="R0b0b8df11b0448f3" /><Relationship Type="http://schemas.openxmlformats.org/officeDocument/2006/relationships/slide" Target="/ppt/slides/slide3.xml" Id="R7af35e9b6d0347b0" /><Relationship Type="http://schemas.openxmlformats.org/officeDocument/2006/relationships/slide" Target="/ppt/slides/slide4.xml" Id="R3129462d28c34ffc" /><Relationship Type="http://schemas.openxmlformats.org/officeDocument/2006/relationships/slide" Target="/ppt/slides/slide5.xml" Id="Rdebddba41f55448b" /><Relationship Type="http://schemas.openxmlformats.org/officeDocument/2006/relationships/slide" Target="/ppt/slides/slide6.xml" Id="Ra7e65d2cb6ad4102" /><Relationship Type="http://schemas.openxmlformats.org/officeDocument/2006/relationships/slide" Target="/ppt/slides/slide7.xml" Id="R5ba37bbf1eca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cb65c8d2c40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3db0c2f894237" /><Relationship Type="http://schemas.openxmlformats.org/officeDocument/2006/relationships/theme" Target="/ppt/slideMasters/theme/theme1.xml" Id="Re7ce5de99329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83db0c2f89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7735eb09043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40f8dca86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44b96ee8f42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7fce6a75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b185c9a6143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99dcab71449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9a0441a54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ADVOKATFIRMA RAUGLAND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RAUGLAND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 RAUGLAND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RAUGLAND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RAUGLAND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RAUGLAND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12 621 084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3 531 137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2 782 361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6 683 855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RAUGLAND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JVR AS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GJETNES MARIUS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RAUGLAND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Hausmanns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35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www.raugland.no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RAUGLAND AS</a:t>
            </a:r>
          </a:p>
        </p:txBody>
      </p:sp>
    </p:spTree>
  </p:cSld>
  <p:clrMapOvr>
    <a:masterClrMapping xmlns:a="http://schemas.openxmlformats.org/drawingml/2006/main"/>
  </p:clrMapOvr>
</p:sld>
</file>