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16f7df3a7a44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0efb509ff54811"/>
  </p:sldMasterIdLst>
  <p:sldIdLst>
    <p:sldId xmlns:r="http://schemas.openxmlformats.org/officeDocument/2006/relationships" id="256" r:id="Rcb22afce209a4f83"/>
    <p:sldId xmlns:r="http://schemas.openxmlformats.org/officeDocument/2006/relationships" id="257" r:id="Re5de3024ecc145e5"/>
    <p:sldId xmlns:r="http://schemas.openxmlformats.org/officeDocument/2006/relationships" id="258" r:id="Rcba7e69f1c0f49d6"/>
    <p:sldId xmlns:r="http://schemas.openxmlformats.org/officeDocument/2006/relationships" id="259" r:id="R4f8775852d534153"/>
    <p:sldId xmlns:r="http://schemas.openxmlformats.org/officeDocument/2006/relationships" id="260" r:id="Ra2f65a9caeee444b"/>
    <p:sldId xmlns:r="http://schemas.openxmlformats.org/officeDocument/2006/relationships" id="261" r:id="R7a79d634a2e94982"/>
    <p:sldId xmlns:r="http://schemas.openxmlformats.org/officeDocument/2006/relationships" id="262" r:id="Rde53f8b3ffc04b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0efb509ff54811" /><Relationship Type="http://schemas.openxmlformats.org/officeDocument/2006/relationships/slide" Target="/ppt/slides/slide1.xml" Id="Rcb22afce209a4f83" /><Relationship Type="http://schemas.openxmlformats.org/officeDocument/2006/relationships/slide" Target="/ppt/slides/slide2.xml" Id="Re5de3024ecc145e5" /><Relationship Type="http://schemas.openxmlformats.org/officeDocument/2006/relationships/slide" Target="/ppt/slides/slide3.xml" Id="Rcba7e69f1c0f49d6" /><Relationship Type="http://schemas.openxmlformats.org/officeDocument/2006/relationships/slide" Target="/ppt/slides/slide4.xml" Id="R4f8775852d534153" /><Relationship Type="http://schemas.openxmlformats.org/officeDocument/2006/relationships/slide" Target="/ppt/slides/slide5.xml" Id="Ra2f65a9caeee444b" /><Relationship Type="http://schemas.openxmlformats.org/officeDocument/2006/relationships/slide" Target="/ppt/slides/slide6.xml" Id="R7a79d634a2e94982" /><Relationship Type="http://schemas.openxmlformats.org/officeDocument/2006/relationships/slide" Target="/ppt/slides/slide7.xml" Id="Rde53f8b3ffc04b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1314e2aaa148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f10c672fc47c1" /><Relationship Type="http://schemas.openxmlformats.org/officeDocument/2006/relationships/theme" Target="/ppt/slideMasters/theme/theme1.xml" Id="Rc813cda0c2f949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8f10c672fc47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5be269f9e4b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77dd462544c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a21ea77964a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02741c3a744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fcf707f584f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5893bb5274f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c0cbb72f548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MYE ARBEID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MYE ARBEID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MYE ARBEID AS ble etablert [år] og holder til i Gamle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MYE ARBEID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MYE ARBEID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MYE ARBEID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−122 043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374 354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23 106 879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23 826 833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MYE ARBEID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ZWART LIVING TRUST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MYE ARBEID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Smedjegaten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1632 Gamle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31 95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anne@zwartarbeid.com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971 587 253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MYE ARBEID AS</a:t>
            </a:r>
          </a:p>
        </p:txBody>
      </p:sp>
    </p:spTree>
  </p:cSld>
  <p:clrMapOvr>
    <a:masterClrMapping xmlns:a="http://schemas.openxmlformats.org/drawingml/2006/main"/>
  </p:clrMapOvr>
</p:sld>
</file>