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cde30437be45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9d884ddadc477f"/>
  </p:sldMasterIdLst>
  <p:sldIdLst>
    <p:sldId xmlns:r="http://schemas.openxmlformats.org/officeDocument/2006/relationships" id="256" r:id="Rb531e7df0cc54327"/>
    <p:sldId xmlns:r="http://schemas.openxmlformats.org/officeDocument/2006/relationships" id="257" r:id="Rbcb85b6852604d72"/>
    <p:sldId xmlns:r="http://schemas.openxmlformats.org/officeDocument/2006/relationships" id="258" r:id="Rbc92f1158dc44fec"/>
    <p:sldId xmlns:r="http://schemas.openxmlformats.org/officeDocument/2006/relationships" id="259" r:id="R11c066f8ae2249fa"/>
    <p:sldId xmlns:r="http://schemas.openxmlformats.org/officeDocument/2006/relationships" id="260" r:id="Rdc7a9be30d97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d884ddadc477f" /><Relationship Type="http://schemas.openxmlformats.org/officeDocument/2006/relationships/slide" Target="/ppt/slides/slide1.xml" Id="Rb531e7df0cc54327" /><Relationship Type="http://schemas.openxmlformats.org/officeDocument/2006/relationships/slide" Target="/ppt/slides/slide2.xml" Id="Rbcb85b6852604d72" /><Relationship Type="http://schemas.openxmlformats.org/officeDocument/2006/relationships/slide" Target="/ppt/slides/slide3.xml" Id="Rbc92f1158dc44fec" /><Relationship Type="http://schemas.openxmlformats.org/officeDocument/2006/relationships/slide" Target="/ppt/slides/slide4.xml" Id="R11c066f8ae2249fa" /><Relationship Type="http://schemas.openxmlformats.org/officeDocument/2006/relationships/slide" Target="/ppt/slides/slide5.xml" Id="Rdc7a9be30d97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dbace60d04f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b44be159b4f23" /><Relationship Type="http://schemas.openxmlformats.org/officeDocument/2006/relationships/theme" Target="/ppt/slideMasters/theme/theme1.xml" Id="Ra68a14d2b08440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b44be159b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e129d55414e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d03bfebf14f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63571f9ad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006a0a0e049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65671730c4f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MIOENERGI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MIOENERGI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