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fe8e0ce90047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7e0d6d935840c8"/>
  </p:sldMasterIdLst>
  <p:sldIdLst>
    <p:sldId xmlns:r="http://schemas.openxmlformats.org/officeDocument/2006/relationships" id="256" r:id="R376c31b204404884"/>
    <p:sldId xmlns:r="http://schemas.openxmlformats.org/officeDocument/2006/relationships" id="257" r:id="R1efda708500747f5"/>
    <p:sldId xmlns:r="http://schemas.openxmlformats.org/officeDocument/2006/relationships" id="258" r:id="R2c2306533ccd4d15"/>
    <p:sldId xmlns:r="http://schemas.openxmlformats.org/officeDocument/2006/relationships" id="259" r:id="R6a3aca9c2d3746f7"/>
    <p:sldId xmlns:r="http://schemas.openxmlformats.org/officeDocument/2006/relationships" id="260" r:id="Rf5984bf93a9242fa"/>
    <p:sldId xmlns:r="http://schemas.openxmlformats.org/officeDocument/2006/relationships" id="261" r:id="Rf9b82b3b396149cb"/>
    <p:sldId xmlns:r="http://schemas.openxmlformats.org/officeDocument/2006/relationships" id="262" r:id="Rb50466eeeaf24d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7e0d6d935840c8" /><Relationship Type="http://schemas.openxmlformats.org/officeDocument/2006/relationships/slide" Target="/ppt/slides/slide1.xml" Id="R376c31b204404884" /><Relationship Type="http://schemas.openxmlformats.org/officeDocument/2006/relationships/slide" Target="/ppt/slides/slide2.xml" Id="R1efda708500747f5" /><Relationship Type="http://schemas.openxmlformats.org/officeDocument/2006/relationships/slide" Target="/ppt/slides/slide3.xml" Id="R2c2306533ccd4d15" /><Relationship Type="http://schemas.openxmlformats.org/officeDocument/2006/relationships/slide" Target="/ppt/slides/slide4.xml" Id="R6a3aca9c2d3746f7" /><Relationship Type="http://schemas.openxmlformats.org/officeDocument/2006/relationships/slide" Target="/ppt/slides/slide5.xml" Id="Rf5984bf93a9242fa" /><Relationship Type="http://schemas.openxmlformats.org/officeDocument/2006/relationships/slide" Target="/ppt/slides/slide6.xml" Id="Rf9b82b3b396149cb" /><Relationship Type="http://schemas.openxmlformats.org/officeDocument/2006/relationships/slide" Target="/ppt/slides/slide7.xml" Id="Rb50466eeeaf24d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c82b153a8e4d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c13b718e9148aa" /><Relationship Type="http://schemas.openxmlformats.org/officeDocument/2006/relationships/theme" Target="/ppt/slideMasters/theme/theme1.xml" Id="R8c4be60651e540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c13b718e9148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0283a3be648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d9ce5e9ce4c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2863edbd242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eccdb685b40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018dc7b9ea45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6c80a9c1ef4c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dee8f23ed42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SIGURD OG OLA GRIMSTAD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SIGURD OG OLA GRIMSTAD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SIGURD OG OLA GRIMSTAD AS ble etablert [år] og holder til i Østre Gausdal.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SIGURD OG OLA GRIMSTAD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SIGURD OG OLA GRIMSTAD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SIGURD OG OLA GRIMSTAD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118 466 608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5 320 582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1 782 278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44 630 240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134 057 280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SIGURD OG OLA GRIMSTAD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GRIMSTAD BIRGIT ELISE  –  35,2 %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RØYSOM TONE ELISABETH  –  35,2 %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GRIMSTAD SIGURD OLE  –  10,8 %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GRIMSTAD TOR HELGE  –  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GRIMSTAD ARVID  –  5,4 %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GRIMSTAD OLA BJØRN  –  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SIGURD OG OLA GRIMSTAD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Baklivegen 1398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2651 Østre Gausdal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22 68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firmapost@grimstadas.no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www.grimstadas.no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971 587 229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SIGURD OG OLA GRIMSTAD AS</a:t>
            </a:r>
          </a:p>
        </p:txBody>
      </p:sp>
    </p:spTree>
  </p:cSld>
  <p:clrMapOvr>
    <a:masterClrMapping xmlns:a="http://schemas.openxmlformats.org/drawingml/2006/main"/>
  </p:clrMapOvr>
</p:sld>
</file>