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d2e4154ae4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339ab93394931"/>
  </p:sldMasterIdLst>
  <p:sldIdLst>
    <p:sldId xmlns:r="http://schemas.openxmlformats.org/officeDocument/2006/relationships" id="256" r:id="R34c6bfb488e4499d"/>
    <p:sldId xmlns:r="http://schemas.openxmlformats.org/officeDocument/2006/relationships" id="257" r:id="Rab08f26b275a474b"/>
    <p:sldId xmlns:r="http://schemas.openxmlformats.org/officeDocument/2006/relationships" id="258" r:id="R874188e104e14742"/>
    <p:sldId xmlns:r="http://schemas.openxmlformats.org/officeDocument/2006/relationships" id="259" r:id="R2ee47f98b1d0420d"/>
    <p:sldId xmlns:r="http://schemas.openxmlformats.org/officeDocument/2006/relationships" id="260" r:id="R316264cd90674255"/>
    <p:sldId xmlns:r="http://schemas.openxmlformats.org/officeDocument/2006/relationships" id="261" r:id="R0f09d5f18cf34948"/>
    <p:sldId xmlns:r="http://schemas.openxmlformats.org/officeDocument/2006/relationships" id="262" r:id="R3f4b4ea742ef4b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339ab93394931" /><Relationship Type="http://schemas.openxmlformats.org/officeDocument/2006/relationships/slide" Target="/ppt/slides/slide1.xml" Id="R34c6bfb488e4499d" /><Relationship Type="http://schemas.openxmlformats.org/officeDocument/2006/relationships/slide" Target="/ppt/slides/slide2.xml" Id="Rab08f26b275a474b" /><Relationship Type="http://schemas.openxmlformats.org/officeDocument/2006/relationships/slide" Target="/ppt/slides/slide3.xml" Id="R874188e104e14742" /><Relationship Type="http://schemas.openxmlformats.org/officeDocument/2006/relationships/slide" Target="/ppt/slides/slide4.xml" Id="R2ee47f98b1d0420d" /><Relationship Type="http://schemas.openxmlformats.org/officeDocument/2006/relationships/slide" Target="/ppt/slides/slide5.xml" Id="R316264cd90674255" /><Relationship Type="http://schemas.openxmlformats.org/officeDocument/2006/relationships/slide" Target="/ppt/slides/slide6.xml" Id="R0f09d5f18cf34948" /><Relationship Type="http://schemas.openxmlformats.org/officeDocument/2006/relationships/slide" Target="/ppt/slides/slide7.xml" Id="R3f4b4ea742ef4b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aed181f526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8f82476ea4a39" /><Relationship Type="http://schemas.openxmlformats.org/officeDocument/2006/relationships/theme" Target="/ppt/slideMasters/theme/theme1.xml" Id="R3b28e57bdc1f49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c8f82476ea4a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a7fe40db548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1736426de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840b4ab034e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50cb2fc9b42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5b44c277849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44d6736e44b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337df1c4542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NESBRU TRIM &amp; HELSE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NESBRU TRIM &amp; HELSE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4 324 565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799 779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SØDEM PEDER MORTEN  –  50,9 %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SØDEM ANNETTE  –  25,5 %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NESVOLD DAN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ROLF MARTIN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RAMSLI STEIN  –  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ENGZELIUS JAN MORTEN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 TRIM &amp; HELSE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Holmquistveien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85 31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nesbruth@online.no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NESBRU TRIM &amp; HELSE AS</a:t>
            </a:r>
          </a:p>
        </p:txBody>
      </p:sp>
    </p:spTree>
  </p:cSld>
  <p:clrMapOvr>
    <a:masterClrMapping xmlns:a="http://schemas.openxmlformats.org/drawingml/2006/main"/>
  </p:clrMapOvr>
</p:sld>
</file>